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8.jpg" ContentType="image/png"/>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7" r:id="rId4"/>
    <p:sldId id="279" r:id="rId5"/>
    <p:sldId id="275" r:id="rId6"/>
    <p:sldId id="278" r:id="rId7"/>
    <p:sldId id="258" r:id="rId8"/>
    <p:sldId id="274" r:id="rId9"/>
    <p:sldId id="260" r:id="rId10"/>
    <p:sldId id="265" r:id="rId11"/>
    <p:sldId id="268" r:id="rId12"/>
    <p:sldId id="259" r:id="rId13"/>
    <p:sldId id="264" r:id="rId14"/>
    <p:sldId id="261" r:id="rId15"/>
    <p:sldId id="262" r:id="rId16"/>
    <p:sldId id="263" r:id="rId17"/>
    <p:sldId id="266" r:id="rId18"/>
    <p:sldId id="269" r:id="rId19"/>
    <p:sldId id="270" r:id="rId20"/>
    <p:sldId id="271" r:id="rId21"/>
    <p:sldId id="272" r:id="rId22"/>
    <p:sldId id="277" r:id="rId23"/>
    <p:sldId id="273" r:id="rId24"/>
    <p:sldId id="276"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0" autoAdjust="0"/>
    <p:restoredTop sz="94660"/>
  </p:normalViewPr>
  <p:slideViewPr>
    <p:cSldViewPr snapToGrid="0">
      <p:cViewPr varScale="1">
        <p:scale>
          <a:sx n="73" d="100"/>
          <a:sy n="73" d="100"/>
        </p:scale>
        <p:origin x="4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h merritt" userId="23e2d9f33cf2c2d3" providerId="LiveId" clId="{DB6CE56E-6037-4658-9ABF-87C52016F104}"/>
    <pc:docChg chg="custSel delSld modSld sldOrd">
      <pc:chgData name="josh merritt" userId="23e2d9f33cf2c2d3" providerId="LiveId" clId="{DB6CE56E-6037-4658-9ABF-87C52016F104}" dt="2020-11-17T19:42:00.899" v="605" actId="2696"/>
      <pc:docMkLst>
        <pc:docMk/>
      </pc:docMkLst>
      <pc:sldChg chg="ord">
        <pc:chgData name="josh merritt" userId="23e2d9f33cf2c2d3" providerId="LiveId" clId="{DB6CE56E-6037-4658-9ABF-87C52016F104}" dt="2020-11-17T19:29:09.511" v="50"/>
        <pc:sldMkLst>
          <pc:docMk/>
          <pc:sldMk cId="1506293197" sldId="258"/>
        </pc:sldMkLst>
      </pc:sldChg>
      <pc:sldChg chg="addSp modSp mod">
        <pc:chgData name="josh merritt" userId="23e2d9f33cf2c2d3" providerId="LiveId" clId="{DB6CE56E-6037-4658-9ABF-87C52016F104}" dt="2020-11-17T19:41:15.975" v="603" actId="20577"/>
        <pc:sldMkLst>
          <pc:docMk/>
          <pc:sldMk cId="869399846" sldId="259"/>
        </pc:sldMkLst>
        <pc:spChg chg="add mod">
          <ac:chgData name="josh merritt" userId="23e2d9f33cf2c2d3" providerId="LiveId" clId="{DB6CE56E-6037-4658-9ABF-87C52016F104}" dt="2020-11-17T19:41:15.975" v="603" actId="20577"/>
          <ac:spMkLst>
            <pc:docMk/>
            <pc:sldMk cId="869399846" sldId="259"/>
            <ac:spMk id="3" creationId="{37138646-7824-4CD0-957B-214E07A02EB7}"/>
          </ac:spMkLst>
        </pc:spChg>
      </pc:sldChg>
      <pc:sldChg chg="ord">
        <pc:chgData name="josh merritt" userId="23e2d9f33cf2c2d3" providerId="LiveId" clId="{DB6CE56E-6037-4658-9ABF-87C52016F104}" dt="2020-11-17T19:29:14.872" v="52"/>
        <pc:sldMkLst>
          <pc:docMk/>
          <pc:sldMk cId="1929616670" sldId="260"/>
        </pc:sldMkLst>
      </pc:sldChg>
      <pc:sldChg chg="addSp modSp mod setBg">
        <pc:chgData name="josh merritt" userId="23e2d9f33cf2c2d3" providerId="LiveId" clId="{DB6CE56E-6037-4658-9ABF-87C52016F104}" dt="2020-11-17T19:29:38.508" v="55" actId="26606"/>
        <pc:sldMkLst>
          <pc:docMk/>
          <pc:sldMk cId="1520536008" sldId="264"/>
        </pc:sldMkLst>
        <pc:spChg chg="mod">
          <ac:chgData name="josh merritt" userId="23e2d9f33cf2c2d3" providerId="LiveId" clId="{DB6CE56E-6037-4658-9ABF-87C52016F104}" dt="2020-11-17T19:29:38.508" v="55" actId="26606"/>
          <ac:spMkLst>
            <pc:docMk/>
            <pc:sldMk cId="1520536008" sldId="264"/>
            <ac:spMk id="2" creationId="{3A8CA09C-FB71-4382-9A1B-747C9E2B4836}"/>
          </ac:spMkLst>
        </pc:spChg>
        <pc:spChg chg="mod">
          <ac:chgData name="josh merritt" userId="23e2d9f33cf2c2d3" providerId="LiveId" clId="{DB6CE56E-6037-4658-9ABF-87C52016F104}" dt="2020-11-17T19:29:38.508" v="55" actId="26606"/>
          <ac:spMkLst>
            <pc:docMk/>
            <pc:sldMk cId="1520536008" sldId="264"/>
            <ac:spMk id="3" creationId="{D29BA886-4FFA-435E-B735-BD1434DDA3F3}"/>
          </ac:spMkLst>
        </pc:spChg>
        <pc:spChg chg="add">
          <ac:chgData name="josh merritt" userId="23e2d9f33cf2c2d3" providerId="LiveId" clId="{DB6CE56E-6037-4658-9ABF-87C52016F104}" dt="2020-11-17T19:29:38.508" v="55" actId="26606"/>
          <ac:spMkLst>
            <pc:docMk/>
            <pc:sldMk cId="1520536008" sldId="264"/>
            <ac:spMk id="8" creationId="{9BFE1AD3-B2BC-4567-8B4A-DCB8F908097D}"/>
          </ac:spMkLst>
        </pc:spChg>
        <pc:spChg chg="add">
          <ac:chgData name="josh merritt" userId="23e2d9f33cf2c2d3" providerId="LiveId" clId="{DB6CE56E-6037-4658-9ABF-87C52016F104}" dt="2020-11-17T19:29:38.508" v="55" actId="26606"/>
          <ac:spMkLst>
            <pc:docMk/>
            <pc:sldMk cId="1520536008" sldId="264"/>
            <ac:spMk id="10" creationId="{CD70A28E-4FD8-4474-A206-E15B5EBB303F}"/>
          </ac:spMkLst>
        </pc:spChg>
        <pc:picChg chg="add">
          <ac:chgData name="josh merritt" userId="23e2d9f33cf2c2d3" providerId="LiveId" clId="{DB6CE56E-6037-4658-9ABF-87C52016F104}" dt="2020-11-17T19:29:38.508" v="55" actId="26606"/>
          <ac:picMkLst>
            <pc:docMk/>
            <pc:sldMk cId="1520536008" sldId="264"/>
            <ac:picMk id="12" creationId="{FDE75AAD-F4A4-4ED2-9A2F-B2412F936C4D}"/>
          </ac:picMkLst>
        </pc:picChg>
        <pc:picChg chg="add">
          <ac:chgData name="josh merritt" userId="23e2d9f33cf2c2d3" providerId="LiveId" clId="{DB6CE56E-6037-4658-9ABF-87C52016F104}" dt="2020-11-17T19:29:38.508" v="55" actId="26606"/>
          <ac:picMkLst>
            <pc:docMk/>
            <pc:sldMk cId="1520536008" sldId="264"/>
            <ac:picMk id="14" creationId="{DA20CE0B-92EC-45FD-8F68-38003D6D8CA7}"/>
          </ac:picMkLst>
        </pc:picChg>
      </pc:sldChg>
      <pc:sldChg chg="ord">
        <pc:chgData name="josh merritt" userId="23e2d9f33cf2c2d3" providerId="LiveId" clId="{DB6CE56E-6037-4658-9ABF-87C52016F104}" dt="2020-11-17T19:29:17.442" v="54"/>
        <pc:sldMkLst>
          <pc:docMk/>
          <pc:sldMk cId="2577023403" sldId="265"/>
        </pc:sldMkLst>
      </pc:sldChg>
      <pc:sldChg chg="addSp modSp mod setBg">
        <pc:chgData name="josh merritt" userId="23e2d9f33cf2c2d3" providerId="LiveId" clId="{DB6CE56E-6037-4658-9ABF-87C52016F104}" dt="2020-11-17T19:41:45.154" v="604" actId="26606"/>
        <pc:sldMkLst>
          <pc:docMk/>
          <pc:sldMk cId="2132754907" sldId="266"/>
        </pc:sldMkLst>
        <pc:spChg chg="mod">
          <ac:chgData name="josh merritt" userId="23e2d9f33cf2c2d3" providerId="LiveId" clId="{DB6CE56E-6037-4658-9ABF-87C52016F104}" dt="2020-11-17T19:41:45.154" v="604" actId="26606"/>
          <ac:spMkLst>
            <pc:docMk/>
            <pc:sldMk cId="2132754907" sldId="266"/>
            <ac:spMk id="2" creationId="{7B24996A-080A-4CCB-A3CB-7473E5087D60}"/>
          </ac:spMkLst>
        </pc:spChg>
        <pc:spChg chg="mod">
          <ac:chgData name="josh merritt" userId="23e2d9f33cf2c2d3" providerId="LiveId" clId="{DB6CE56E-6037-4658-9ABF-87C52016F104}" dt="2020-11-17T19:41:45.154" v="604" actId="26606"/>
          <ac:spMkLst>
            <pc:docMk/>
            <pc:sldMk cId="2132754907" sldId="266"/>
            <ac:spMk id="3" creationId="{05305478-81CB-4D3C-8EE1-01F342D4D8F6}"/>
          </ac:spMkLst>
        </pc:spChg>
        <pc:spChg chg="add">
          <ac:chgData name="josh merritt" userId="23e2d9f33cf2c2d3" providerId="LiveId" clId="{DB6CE56E-6037-4658-9ABF-87C52016F104}" dt="2020-11-17T19:41:45.154" v="604" actId="26606"/>
          <ac:spMkLst>
            <pc:docMk/>
            <pc:sldMk cId="2132754907" sldId="266"/>
            <ac:spMk id="8" creationId="{3B854194-185D-494D-905C-7C7CB2E30F6E}"/>
          </ac:spMkLst>
        </pc:spChg>
        <pc:spChg chg="add">
          <ac:chgData name="josh merritt" userId="23e2d9f33cf2c2d3" providerId="LiveId" clId="{DB6CE56E-6037-4658-9ABF-87C52016F104}" dt="2020-11-17T19:41:45.154" v="604" actId="26606"/>
          <ac:spMkLst>
            <pc:docMk/>
            <pc:sldMk cId="2132754907" sldId="266"/>
            <ac:spMk id="10" creationId="{B4F5FA0D-0104-4987-8241-EFF7C85B88DE}"/>
          </ac:spMkLst>
        </pc:spChg>
        <pc:picChg chg="add">
          <ac:chgData name="josh merritt" userId="23e2d9f33cf2c2d3" providerId="LiveId" clId="{DB6CE56E-6037-4658-9ABF-87C52016F104}" dt="2020-11-17T19:41:45.154" v="604" actId="26606"/>
          <ac:picMkLst>
            <pc:docMk/>
            <pc:sldMk cId="2132754907" sldId="266"/>
            <ac:picMk id="12" creationId="{2897127E-6CEF-446C-BE87-93B7C46E49D1}"/>
          </ac:picMkLst>
        </pc:picChg>
      </pc:sldChg>
      <pc:sldChg chg="addSp modSp mod setBg">
        <pc:chgData name="josh merritt" userId="23e2d9f33cf2c2d3" providerId="LiveId" clId="{DB6CE56E-6037-4658-9ABF-87C52016F104}" dt="2020-11-17T19:30:11.795" v="72" actId="26606"/>
        <pc:sldMkLst>
          <pc:docMk/>
          <pc:sldMk cId="1398913755" sldId="272"/>
        </pc:sldMkLst>
        <pc:spChg chg="mod">
          <ac:chgData name="josh merritt" userId="23e2d9f33cf2c2d3" providerId="LiveId" clId="{DB6CE56E-6037-4658-9ABF-87C52016F104}" dt="2020-11-17T19:30:11.795" v="72" actId="26606"/>
          <ac:spMkLst>
            <pc:docMk/>
            <pc:sldMk cId="1398913755" sldId="272"/>
            <ac:spMk id="2" creationId="{9B48C5B5-3622-4344-ABDB-A89DC0193ABF}"/>
          </ac:spMkLst>
        </pc:spChg>
        <pc:spChg chg="add">
          <ac:chgData name="josh merritt" userId="23e2d9f33cf2c2d3" providerId="LiveId" clId="{DB6CE56E-6037-4658-9ABF-87C52016F104}" dt="2020-11-17T19:30:11.795" v="72" actId="26606"/>
          <ac:spMkLst>
            <pc:docMk/>
            <pc:sldMk cId="1398913755" sldId="272"/>
            <ac:spMk id="10" creationId="{16C5FA50-8D52-4617-AF91-5C7B1C8352F1}"/>
          </ac:spMkLst>
        </pc:spChg>
        <pc:spChg chg="add">
          <ac:chgData name="josh merritt" userId="23e2d9f33cf2c2d3" providerId="LiveId" clId="{DB6CE56E-6037-4658-9ABF-87C52016F104}" dt="2020-11-17T19:30:11.795" v="72" actId="26606"/>
          <ac:spMkLst>
            <pc:docMk/>
            <pc:sldMk cId="1398913755" sldId="272"/>
            <ac:spMk id="12" creationId="{E223798C-12AD-4B0C-A50C-D676347D67CF}"/>
          </ac:spMkLst>
        </pc:spChg>
        <pc:picChg chg="mod">
          <ac:chgData name="josh merritt" userId="23e2d9f33cf2c2d3" providerId="LiveId" clId="{DB6CE56E-6037-4658-9ABF-87C52016F104}" dt="2020-11-17T19:30:11.795" v="72" actId="26606"/>
          <ac:picMkLst>
            <pc:docMk/>
            <pc:sldMk cId="1398913755" sldId="272"/>
            <ac:picMk id="5" creationId="{12EF7D31-E924-419D-AE97-7C41C39C9EA9}"/>
          </ac:picMkLst>
        </pc:picChg>
      </pc:sldChg>
      <pc:sldChg chg="modSp mod ord">
        <pc:chgData name="josh merritt" userId="23e2d9f33cf2c2d3" providerId="LiveId" clId="{DB6CE56E-6037-4658-9ABF-87C52016F104}" dt="2020-11-17T19:30:40.149" v="87" actId="20577"/>
        <pc:sldMkLst>
          <pc:docMk/>
          <pc:sldMk cId="4062222725" sldId="274"/>
        </pc:sldMkLst>
        <pc:spChg chg="mod">
          <ac:chgData name="josh merritt" userId="23e2d9f33cf2c2d3" providerId="LiveId" clId="{DB6CE56E-6037-4658-9ABF-87C52016F104}" dt="2020-11-17T19:30:40.149" v="87" actId="20577"/>
          <ac:spMkLst>
            <pc:docMk/>
            <pc:sldMk cId="4062222725" sldId="274"/>
            <ac:spMk id="2" creationId="{A6AFBE9C-5E54-498B-B874-B1B44B4312C0}"/>
          </ac:spMkLst>
        </pc:spChg>
      </pc:sldChg>
      <pc:sldChg chg="addSp modSp mod">
        <pc:chgData name="josh merritt" userId="23e2d9f33cf2c2d3" providerId="LiveId" clId="{DB6CE56E-6037-4658-9ABF-87C52016F104}" dt="2020-11-17T19:28:44.660" v="48" actId="14100"/>
        <pc:sldMkLst>
          <pc:docMk/>
          <pc:sldMk cId="4080500864" sldId="279"/>
        </pc:sldMkLst>
        <pc:spChg chg="mod">
          <ac:chgData name="josh merritt" userId="23e2d9f33cf2c2d3" providerId="LiveId" clId="{DB6CE56E-6037-4658-9ABF-87C52016F104}" dt="2020-11-17T19:21:27.893" v="13" actId="1076"/>
          <ac:spMkLst>
            <pc:docMk/>
            <pc:sldMk cId="4080500864" sldId="279"/>
            <ac:spMk id="14" creationId="{DFD3D768-4C0F-4AD0-9FC3-A406F55881F9}"/>
          </ac:spMkLst>
        </pc:spChg>
        <pc:spChg chg="add mod">
          <ac:chgData name="josh merritt" userId="23e2d9f33cf2c2d3" providerId="LiveId" clId="{DB6CE56E-6037-4658-9ABF-87C52016F104}" dt="2020-11-17T19:20:22.092" v="6" actId="1076"/>
          <ac:spMkLst>
            <pc:docMk/>
            <pc:sldMk cId="4080500864" sldId="279"/>
            <ac:spMk id="28" creationId="{B0C62A94-C719-441C-ABD3-8E4555AF226F}"/>
          </ac:spMkLst>
        </pc:spChg>
        <pc:spChg chg="add mod">
          <ac:chgData name="josh merritt" userId="23e2d9f33cf2c2d3" providerId="LiveId" clId="{DB6CE56E-6037-4658-9ABF-87C52016F104}" dt="2020-11-17T19:22:22.629" v="23" actId="1076"/>
          <ac:spMkLst>
            <pc:docMk/>
            <pc:sldMk cId="4080500864" sldId="279"/>
            <ac:spMk id="31" creationId="{EA5C446E-7A26-431B-83EB-DFEB631B7F2F}"/>
          </ac:spMkLst>
        </pc:spChg>
        <pc:spChg chg="add mod">
          <ac:chgData name="josh merritt" userId="23e2d9f33cf2c2d3" providerId="LiveId" clId="{DB6CE56E-6037-4658-9ABF-87C52016F104}" dt="2020-11-17T19:27:28.175" v="43" actId="1076"/>
          <ac:spMkLst>
            <pc:docMk/>
            <pc:sldMk cId="4080500864" sldId="279"/>
            <ac:spMk id="34" creationId="{F4EFF89A-530E-4A2E-BD73-989926AE555A}"/>
          </ac:spMkLst>
        </pc:spChg>
        <pc:spChg chg="add mod">
          <ac:chgData name="josh merritt" userId="23e2d9f33cf2c2d3" providerId="LiveId" clId="{DB6CE56E-6037-4658-9ABF-87C52016F104}" dt="2020-11-17T19:28:44.660" v="48" actId="14100"/>
          <ac:spMkLst>
            <pc:docMk/>
            <pc:sldMk cId="4080500864" sldId="279"/>
            <ac:spMk id="36" creationId="{E1122998-E87A-4A00-9CB3-36C8B1E4FABD}"/>
          </ac:spMkLst>
        </pc:spChg>
        <pc:picChg chg="mod">
          <ac:chgData name="josh merritt" userId="23e2d9f33cf2c2d3" providerId="LiveId" clId="{DB6CE56E-6037-4658-9ABF-87C52016F104}" dt="2020-11-17T19:21:27.893" v="13" actId="1076"/>
          <ac:picMkLst>
            <pc:docMk/>
            <pc:sldMk cId="4080500864" sldId="279"/>
            <ac:picMk id="16" creationId="{CF028C90-2D1F-4C02-A4D1-55666078DB13}"/>
          </ac:picMkLst>
        </pc:picChg>
        <pc:picChg chg="add mod">
          <ac:chgData name="josh merritt" userId="23e2d9f33cf2c2d3" providerId="LiveId" clId="{DB6CE56E-6037-4658-9ABF-87C52016F104}" dt="2020-11-17T19:21:27.893" v="13" actId="1076"/>
          <ac:picMkLst>
            <pc:docMk/>
            <pc:sldMk cId="4080500864" sldId="279"/>
            <ac:picMk id="29" creationId="{29D8589C-F2B3-4C76-A399-85A5B6B9F20B}"/>
          </ac:picMkLst>
        </pc:picChg>
        <pc:picChg chg="add mod">
          <ac:chgData name="josh merritt" userId="23e2d9f33cf2c2d3" providerId="LiveId" clId="{DB6CE56E-6037-4658-9ABF-87C52016F104}" dt="2020-11-17T19:22:52.539" v="27" actId="1076"/>
          <ac:picMkLst>
            <pc:docMk/>
            <pc:sldMk cId="4080500864" sldId="279"/>
            <ac:picMk id="32" creationId="{9D0DB2FB-6C09-497C-9676-F9ACEAA4DE05}"/>
          </ac:picMkLst>
        </pc:picChg>
        <pc:picChg chg="add mod modCrop">
          <ac:chgData name="josh merritt" userId="23e2d9f33cf2c2d3" providerId="LiveId" clId="{DB6CE56E-6037-4658-9ABF-87C52016F104}" dt="2020-11-17T19:27:17.237" v="42" actId="1076"/>
          <ac:picMkLst>
            <pc:docMk/>
            <pc:sldMk cId="4080500864" sldId="279"/>
            <ac:picMk id="35" creationId="{5B686540-EFCB-4AAF-93B3-3276A0203F7C}"/>
          </ac:picMkLst>
        </pc:picChg>
      </pc:sldChg>
      <pc:sldChg chg="del">
        <pc:chgData name="josh merritt" userId="23e2d9f33cf2c2d3" providerId="LiveId" clId="{DB6CE56E-6037-4658-9ABF-87C52016F104}" dt="2020-11-17T19:42:00.899" v="605" actId="2696"/>
        <pc:sldMkLst>
          <pc:docMk/>
          <pc:sldMk cId="645401214" sldId="281"/>
        </pc:sldMkLst>
      </pc:sldChg>
    </pc:docChg>
  </pc:docChgLst>
  <pc:docChgLst>
    <pc:chgData name="josh merritt" userId="23e2d9f33cf2c2d3" providerId="LiveId" clId="{E2E55E9B-E4B7-4163-B78C-1B147BF3BE5F}"/>
    <pc:docChg chg="custSel modSld">
      <pc:chgData name="josh merritt" userId="23e2d9f33cf2c2d3" providerId="LiveId" clId="{E2E55E9B-E4B7-4163-B78C-1B147BF3BE5F}" dt="2021-01-24T22:40:17.190" v="0" actId="33524"/>
      <pc:docMkLst>
        <pc:docMk/>
      </pc:docMkLst>
      <pc:sldChg chg="modSp mod">
        <pc:chgData name="josh merritt" userId="23e2d9f33cf2c2d3" providerId="LiveId" clId="{E2E55E9B-E4B7-4163-B78C-1B147BF3BE5F}" dt="2021-01-24T22:40:17.190" v="0" actId="33524"/>
        <pc:sldMkLst>
          <pc:docMk/>
          <pc:sldMk cId="549630235" sldId="261"/>
        </pc:sldMkLst>
        <pc:spChg chg="mod">
          <ac:chgData name="josh merritt" userId="23e2d9f33cf2c2d3" providerId="LiveId" clId="{E2E55E9B-E4B7-4163-B78C-1B147BF3BE5F}" dt="2021-01-24T22:40:17.190" v="0" actId="33524"/>
          <ac:spMkLst>
            <pc:docMk/>
            <pc:sldMk cId="549630235" sldId="261"/>
            <ac:spMk id="2" creationId="{7F85D185-DF1B-40BC-8E0D-574F7CD998B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5D5C1-F852-4A64-BC8C-1C5D5C1DFE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7E9473-5E99-4A94-BA49-D18660F67A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BE2E0C-DCD7-4167-A6BF-E86FBC52F154}"/>
              </a:ext>
            </a:extLst>
          </p:cNvPr>
          <p:cNvSpPr>
            <a:spLocks noGrp="1"/>
          </p:cNvSpPr>
          <p:nvPr>
            <p:ph type="dt" sz="half" idx="10"/>
          </p:nvPr>
        </p:nvSpPr>
        <p:spPr/>
        <p:txBody>
          <a:bodyPr/>
          <a:lstStyle/>
          <a:p>
            <a:fld id="{8196D5BD-98F4-411B-9A80-99D668CB1D00}" type="datetimeFigureOut">
              <a:rPr lang="en-US" smtClean="0"/>
              <a:t>1/24/2021</a:t>
            </a:fld>
            <a:endParaRPr lang="en-US"/>
          </a:p>
        </p:txBody>
      </p:sp>
      <p:sp>
        <p:nvSpPr>
          <p:cNvPr id="5" name="Footer Placeholder 4">
            <a:extLst>
              <a:ext uri="{FF2B5EF4-FFF2-40B4-BE49-F238E27FC236}">
                <a16:creationId xmlns:a16="http://schemas.microsoft.com/office/drawing/2014/main" id="{8B1C025D-555D-47B6-9CC6-08F35C1640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34F7EF-5796-4A7F-A185-7562F9B6AB5E}"/>
              </a:ext>
            </a:extLst>
          </p:cNvPr>
          <p:cNvSpPr>
            <a:spLocks noGrp="1"/>
          </p:cNvSpPr>
          <p:nvPr>
            <p:ph type="sldNum" sz="quarter" idx="12"/>
          </p:nvPr>
        </p:nvSpPr>
        <p:spPr/>
        <p:txBody>
          <a:bodyPr/>
          <a:lstStyle/>
          <a:p>
            <a:fld id="{21BB2E73-E72A-46CE-8F6E-4F90526905B2}" type="slidenum">
              <a:rPr lang="en-US" smtClean="0"/>
              <a:t>‹#›</a:t>
            </a:fld>
            <a:endParaRPr lang="en-US"/>
          </a:p>
        </p:txBody>
      </p:sp>
    </p:spTree>
    <p:extLst>
      <p:ext uri="{BB962C8B-B14F-4D97-AF65-F5344CB8AC3E}">
        <p14:creationId xmlns:p14="http://schemas.microsoft.com/office/powerpoint/2010/main" val="3726386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C9185-07EA-4D42-89DD-1FD8495F7A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813B47-3535-44E8-8E96-317A6AB5D6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84EC8D-843D-4FBB-9AB0-8E0DBDE84DB5}"/>
              </a:ext>
            </a:extLst>
          </p:cNvPr>
          <p:cNvSpPr>
            <a:spLocks noGrp="1"/>
          </p:cNvSpPr>
          <p:nvPr>
            <p:ph type="dt" sz="half" idx="10"/>
          </p:nvPr>
        </p:nvSpPr>
        <p:spPr/>
        <p:txBody>
          <a:bodyPr/>
          <a:lstStyle/>
          <a:p>
            <a:fld id="{8196D5BD-98F4-411B-9A80-99D668CB1D00}" type="datetimeFigureOut">
              <a:rPr lang="en-US" smtClean="0"/>
              <a:t>1/24/2021</a:t>
            </a:fld>
            <a:endParaRPr lang="en-US"/>
          </a:p>
        </p:txBody>
      </p:sp>
      <p:sp>
        <p:nvSpPr>
          <p:cNvPr id="5" name="Footer Placeholder 4">
            <a:extLst>
              <a:ext uri="{FF2B5EF4-FFF2-40B4-BE49-F238E27FC236}">
                <a16:creationId xmlns:a16="http://schemas.microsoft.com/office/drawing/2014/main" id="{740F0191-5F17-4BF7-95AE-C884FF14DA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87BCB3-A118-4B80-88FA-73B65B692A4C}"/>
              </a:ext>
            </a:extLst>
          </p:cNvPr>
          <p:cNvSpPr>
            <a:spLocks noGrp="1"/>
          </p:cNvSpPr>
          <p:nvPr>
            <p:ph type="sldNum" sz="quarter" idx="12"/>
          </p:nvPr>
        </p:nvSpPr>
        <p:spPr/>
        <p:txBody>
          <a:bodyPr/>
          <a:lstStyle/>
          <a:p>
            <a:fld id="{21BB2E73-E72A-46CE-8F6E-4F90526905B2}" type="slidenum">
              <a:rPr lang="en-US" smtClean="0"/>
              <a:t>‹#›</a:t>
            </a:fld>
            <a:endParaRPr lang="en-US"/>
          </a:p>
        </p:txBody>
      </p:sp>
    </p:spTree>
    <p:extLst>
      <p:ext uri="{BB962C8B-B14F-4D97-AF65-F5344CB8AC3E}">
        <p14:creationId xmlns:p14="http://schemas.microsoft.com/office/powerpoint/2010/main" val="81297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DD07E4-6BD6-4344-AD31-C823521801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18C562-BA7B-4CCE-AA0F-CE612EE156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2BDBD6-A592-4E9A-9E7C-A3F1412ED1D4}"/>
              </a:ext>
            </a:extLst>
          </p:cNvPr>
          <p:cNvSpPr>
            <a:spLocks noGrp="1"/>
          </p:cNvSpPr>
          <p:nvPr>
            <p:ph type="dt" sz="half" idx="10"/>
          </p:nvPr>
        </p:nvSpPr>
        <p:spPr/>
        <p:txBody>
          <a:bodyPr/>
          <a:lstStyle/>
          <a:p>
            <a:fld id="{8196D5BD-98F4-411B-9A80-99D668CB1D00}" type="datetimeFigureOut">
              <a:rPr lang="en-US" smtClean="0"/>
              <a:t>1/24/2021</a:t>
            </a:fld>
            <a:endParaRPr lang="en-US"/>
          </a:p>
        </p:txBody>
      </p:sp>
      <p:sp>
        <p:nvSpPr>
          <p:cNvPr id="5" name="Footer Placeholder 4">
            <a:extLst>
              <a:ext uri="{FF2B5EF4-FFF2-40B4-BE49-F238E27FC236}">
                <a16:creationId xmlns:a16="http://schemas.microsoft.com/office/drawing/2014/main" id="{AE2F7635-E625-4280-97E9-A8EC68E98F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2DF682-0821-406A-9F3C-AF8C50BC10C6}"/>
              </a:ext>
            </a:extLst>
          </p:cNvPr>
          <p:cNvSpPr>
            <a:spLocks noGrp="1"/>
          </p:cNvSpPr>
          <p:nvPr>
            <p:ph type="sldNum" sz="quarter" idx="12"/>
          </p:nvPr>
        </p:nvSpPr>
        <p:spPr/>
        <p:txBody>
          <a:bodyPr/>
          <a:lstStyle/>
          <a:p>
            <a:fld id="{21BB2E73-E72A-46CE-8F6E-4F90526905B2}" type="slidenum">
              <a:rPr lang="en-US" smtClean="0"/>
              <a:t>‹#›</a:t>
            </a:fld>
            <a:endParaRPr lang="en-US"/>
          </a:p>
        </p:txBody>
      </p:sp>
    </p:spTree>
    <p:extLst>
      <p:ext uri="{BB962C8B-B14F-4D97-AF65-F5344CB8AC3E}">
        <p14:creationId xmlns:p14="http://schemas.microsoft.com/office/powerpoint/2010/main" val="127504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6B628-B6D1-48E4-B01C-006AE1D3AD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02A8B9-DBDF-4235-89BF-C9334E4EB4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BB6076-6983-48AF-B3B5-0A9FC9729CFC}"/>
              </a:ext>
            </a:extLst>
          </p:cNvPr>
          <p:cNvSpPr>
            <a:spLocks noGrp="1"/>
          </p:cNvSpPr>
          <p:nvPr>
            <p:ph type="dt" sz="half" idx="10"/>
          </p:nvPr>
        </p:nvSpPr>
        <p:spPr/>
        <p:txBody>
          <a:bodyPr/>
          <a:lstStyle/>
          <a:p>
            <a:fld id="{8196D5BD-98F4-411B-9A80-99D668CB1D00}" type="datetimeFigureOut">
              <a:rPr lang="en-US" smtClean="0"/>
              <a:t>1/24/2021</a:t>
            </a:fld>
            <a:endParaRPr lang="en-US"/>
          </a:p>
        </p:txBody>
      </p:sp>
      <p:sp>
        <p:nvSpPr>
          <p:cNvPr id="5" name="Footer Placeholder 4">
            <a:extLst>
              <a:ext uri="{FF2B5EF4-FFF2-40B4-BE49-F238E27FC236}">
                <a16:creationId xmlns:a16="http://schemas.microsoft.com/office/drawing/2014/main" id="{4B10CF2E-D0A8-4241-B9EE-D261A0453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849E22-5628-4D38-9A74-B720DD324592}"/>
              </a:ext>
            </a:extLst>
          </p:cNvPr>
          <p:cNvSpPr>
            <a:spLocks noGrp="1"/>
          </p:cNvSpPr>
          <p:nvPr>
            <p:ph type="sldNum" sz="quarter" idx="12"/>
          </p:nvPr>
        </p:nvSpPr>
        <p:spPr/>
        <p:txBody>
          <a:bodyPr/>
          <a:lstStyle/>
          <a:p>
            <a:fld id="{21BB2E73-E72A-46CE-8F6E-4F90526905B2}" type="slidenum">
              <a:rPr lang="en-US" smtClean="0"/>
              <a:t>‹#›</a:t>
            </a:fld>
            <a:endParaRPr lang="en-US"/>
          </a:p>
        </p:txBody>
      </p:sp>
    </p:spTree>
    <p:extLst>
      <p:ext uri="{BB962C8B-B14F-4D97-AF65-F5344CB8AC3E}">
        <p14:creationId xmlns:p14="http://schemas.microsoft.com/office/powerpoint/2010/main" val="215593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E438A-53B9-4EDD-9DF0-063F08F8C0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8D7028-E3A3-4745-B34B-8E3858115D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27603F-D719-4A5D-9FCC-1D8EDDD7E5D9}"/>
              </a:ext>
            </a:extLst>
          </p:cNvPr>
          <p:cNvSpPr>
            <a:spLocks noGrp="1"/>
          </p:cNvSpPr>
          <p:nvPr>
            <p:ph type="dt" sz="half" idx="10"/>
          </p:nvPr>
        </p:nvSpPr>
        <p:spPr/>
        <p:txBody>
          <a:bodyPr/>
          <a:lstStyle/>
          <a:p>
            <a:fld id="{8196D5BD-98F4-411B-9A80-99D668CB1D00}" type="datetimeFigureOut">
              <a:rPr lang="en-US" smtClean="0"/>
              <a:t>1/24/2021</a:t>
            </a:fld>
            <a:endParaRPr lang="en-US"/>
          </a:p>
        </p:txBody>
      </p:sp>
      <p:sp>
        <p:nvSpPr>
          <p:cNvPr id="5" name="Footer Placeholder 4">
            <a:extLst>
              <a:ext uri="{FF2B5EF4-FFF2-40B4-BE49-F238E27FC236}">
                <a16:creationId xmlns:a16="http://schemas.microsoft.com/office/drawing/2014/main" id="{3859F48F-8F5B-4706-B3E8-24BEE33497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4727EC-54CB-4F34-9499-8DC44985495E}"/>
              </a:ext>
            </a:extLst>
          </p:cNvPr>
          <p:cNvSpPr>
            <a:spLocks noGrp="1"/>
          </p:cNvSpPr>
          <p:nvPr>
            <p:ph type="sldNum" sz="quarter" idx="12"/>
          </p:nvPr>
        </p:nvSpPr>
        <p:spPr/>
        <p:txBody>
          <a:bodyPr/>
          <a:lstStyle/>
          <a:p>
            <a:fld id="{21BB2E73-E72A-46CE-8F6E-4F90526905B2}" type="slidenum">
              <a:rPr lang="en-US" smtClean="0"/>
              <a:t>‹#›</a:t>
            </a:fld>
            <a:endParaRPr lang="en-US"/>
          </a:p>
        </p:txBody>
      </p:sp>
    </p:spTree>
    <p:extLst>
      <p:ext uri="{BB962C8B-B14F-4D97-AF65-F5344CB8AC3E}">
        <p14:creationId xmlns:p14="http://schemas.microsoft.com/office/powerpoint/2010/main" val="1688616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60552-134F-4E69-9519-462181F681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991C49-45FB-4514-AB1A-B7898CFFB1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BBD868-1408-44E6-95EE-E3C33CCDC0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D7BB07-8043-4E28-A7BB-BCD88AD37CE6}"/>
              </a:ext>
            </a:extLst>
          </p:cNvPr>
          <p:cNvSpPr>
            <a:spLocks noGrp="1"/>
          </p:cNvSpPr>
          <p:nvPr>
            <p:ph type="dt" sz="half" idx="10"/>
          </p:nvPr>
        </p:nvSpPr>
        <p:spPr/>
        <p:txBody>
          <a:bodyPr/>
          <a:lstStyle/>
          <a:p>
            <a:fld id="{8196D5BD-98F4-411B-9A80-99D668CB1D00}" type="datetimeFigureOut">
              <a:rPr lang="en-US" smtClean="0"/>
              <a:t>1/24/2021</a:t>
            </a:fld>
            <a:endParaRPr lang="en-US"/>
          </a:p>
        </p:txBody>
      </p:sp>
      <p:sp>
        <p:nvSpPr>
          <p:cNvPr id="6" name="Footer Placeholder 5">
            <a:extLst>
              <a:ext uri="{FF2B5EF4-FFF2-40B4-BE49-F238E27FC236}">
                <a16:creationId xmlns:a16="http://schemas.microsoft.com/office/drawing/2014/main" id="{7AD98B30-8F6E-4FF2-9D91-87E8157BFF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2FE82F-2DAC-47DF-ADC5-C48E6803CB57}"/>
              </a:ext>
            </a:extLst>
          </p:cNvPr>
          <p:cNvSpPr>
            <a:spLocks noGrp="1"/>
          </p:cNvSpPr>
          <p:nvPr>
            <p:ph type="sldNum" sz="quarter" idx="12"/>
          </p:nvPr>
        </p:nvSpPr>
        <p:spPr/>
        <p:txBody>
          <a:bodyPr/>
          <a:lstStyle/>
          <a:p>
            <a:fld id="{21BB2E73-E72A-46CE-8F6E-4F90526905B2}" type="slidenum">
              <a:rPr lang="en-US" smtClean="0"/>
              <a:t>‹#›</a:t>
            </a:fld>
            <a:endParaRPr lang="en-US"/>
          </a:p>
        </p:txBody>
      </p:sp>
    </p:spTree>
    <p:extLst>
      <p:ext uri="{BB962C8B-B14F-4D97-AF65-F5344CB8AC3E}">
        <p14:creationId xmlns:p14="http://schemas.microsoft.com/office/powerpoint/2010/main" val="3096171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EEEE4-A3AA-4172-A4B9-D4CDBCFD9F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056C2D-05A4-4EE1-8847-B758E5B423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A3DB0A-6A17-4D0B-85E4-0E05B1DB0A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9C1364-D36F-4DD4-8D34-97806DEF2F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2DE4E4-EA83-43EC-868F-D5820D1D17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3D535C-207D-446F-AE0D-A095CF18386B}"/>
              </a:ext>
            </a:extLst>
          </p:cNvPr>
          <p:cNvSpPr>
            <a:spLocks noGrp="1"/>
          </p:cNvSpPr>
          <p:nvPr>
            <p:ph type="dt" sz="half" idx="10"/>
          </p:nvPr>
        </p:nvSpPr>
        <p:spPr/>
        <p:txBody>
          <a:bodyPr/>
          <a:lstStyle/>
          <a:p>
            <a:fld id="{8196D5BD-98F4-411B-9A80-99D668CB1D00}" type="datetimeFigureOut">
              <a:rPr lang="en-US" smtClean="0"/>
              <a:t>1/24/2021</a:t>
            </a:fld>
            <a:endParaRPr lang="en-US"/>
          </a:p>
        </p:txBody>
      </p:sp>
      <p:sp>
        <p:nvSpPr>
          <p:cNvPr id="8" name="Footer Placeholder 7">
            <a:extLst>
              <a:ext uri="{FF2B5EF4-FFF2-40B4-BE49-F238E27FC236}">
                <a16:creationId xmlns:a16="http://schemas.microsoft.com/office/drawing/2014/main" id="{C3F9EF8D-DBB1-4A5F-B000-5CCE8B73CD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497D71A-E03B-4A65-A979-C3629A373310}"/>
              </a:ext>
            </a:extLst>
          </p:cNvPr>
          <p:cNvSpPr>
            <a:spLocks noGrp="1"/>
          </p:cNvSpPr>
          <p:nvPr>
            <p:ph type="sldNum" sz="quarter" idx="12"/>
          </p:nvPr>
        </p:nvSpPr>
        <p:spPr/>
        <p:txBody>
          <a:bodyPr/>
          <a:lstStyle/>
          <a:p>
            <a:fld id="{21BB2E73-E72A-46CE-8F6E-4F90526905B2}" type="slidenum">
              <a:rPr lang="en-US" smtClean="0"/>
              <a:t>‹#›</a:t>
            </a:fld>
            <a:endParaRPr lang="en-US"/>
          </a:p>
        </p:txBody>
      </p:sp>
    </p:spTree>
    <p:extLst>
      <p:ext uri="{BB962C8B-B14F-4D97-AF65-F5344CB8AC3E}">
        <p14:creationId xmlns:p14="http://schemas.microsoft.com/office/powerpoint/2010/main" val="2537644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AC2B4-1E31-4837-98B4-BB49BF6431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02717D-5F69-41E1-9AB1-EBE1CCCADCCA}"/>
              </a:ext>
            </a:extLst>
          </p:cNvPr>
          <p:cNvSpPr>
            <a:spLocks noGrp="1"/>
          </p:cNvSpPr>
          <p:nvPr>
            <p:ph type="dt" sz="half" idx="10"/>
          </p:nvPr>
        </p:nvSpPr>
        <p:spPr/>
        <p:txBody>
          <a:bodyPr/>
          <a:lstStyle/>
          <a:p>
            <a:fld id="{8196D5BD-98F4-411B-9A80-99D668CB1D00}" type="datetimeFigureOut">
              <a:rPr lang="en-US" smtClean="0"/>
              <a:t>1/24/2021</a:t>
            </a:fld>
            <a:endParaRPr lang="en-US"/>
          </a:p>
        </p:txBody>
      </p:sp>
      <p:sp>
        <p:nvSpPr>
          <p:cNvPr id="4" name="Footer Placeholder 3">
            <a:extLst>
              <a:ext uri="{FF2B5EF4-FFF2-40B4-BE49-F238E27FC236}">
                <a16:creationId xmlns:a16="http://schemas.microsoft.com/office/drawing/2014/main" id="{640F306E-0521-4E56-BBE2-6555A0B0DC4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B7FC53-3B12-4CE4-85BF-A3B0515D81B5}"/>
              </a:ext>
            </a:extLst>
          </p:cNvPr>
          <p:cNvSpPr>
            <a:spLocks noGrp="1"/>
          </p:cNvSpPr>
          <p:nvPr>
            <p:ph type="sldNum" sz="quarter" idx="12"/>
          </p:nvPr>
        </p:nvSpPr>
        <p:spPr/>
        <p:txBody>
          <a:bodyPr/>
          <a:lstStyle/>
          <a:p>
            <a:fld id="{21BB2E73-E72A-46CE-8F6E-4F90526905B2}" type="slidenum">
              <a:rPr lang="en-US" smtClean="0"/>
              <a:t>‹#›</a:t>
            </a:fld>
            <a:endParaRPr lang="en-US"/>
          </a:p>
        </p:txBody>
      </p:sp>
    </p:spTree>
    <p:extLst>
      <p:ext uri="{BB962C8B-B14F-4D97-AF65-F5344CB8AC3E}">
        <p14:creationId xmlns:p14="http://schemas.microsoft.com/office/powerpoint/2010/main" val="2294005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68B457-45BF-4AEE-AC6D-A1EC29B1BE80}"/>
              </a:ext>
            </a:extLst>
          </p:cNvPr>
          <p:cNvSpPr>
            <a:spLocks noGrp="1"/>
          </p:cNvSpPr>
          <p:nvPr>
            <p:ph type="dt" sz="half" idx="10"/>
          </p:nvPr>
        </p:nvSpPr>
        <p:spPr/>
        <p:txBody>
          <a:bodyPr/>
          <a:lstStyle/>
          <a:p>
            <a:fld id="{8196D5BD-98F4-411B-9A80-99D668CB1D00}" type="datetimeFigureOut">
              <a:rPr lang="en-US" smtClean="0"/>
              <a:t>1/24/2021</a:t>
            </a:fld>
            <a:endParaRPr lang="en-US"/>
          </a:p>
        </p:txBody>
      </p:sp>
      <p:sp>
        <p:nvSpPr>
          <p:cNvPr id="3" name="Footer Placeholder 2">
            <a:extLst>
              <a:ext uri="{FF2B5EF4-FFF2-40B4-BE49-F238E27FC236}">
                <a16:creationId xmlns:a16="http://schemas.microsoft.com/office/drawing/2014/main" id="{C635A58B-FF07-467B-B1D8-98E126D21AF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8F0601-F7FA-4A49-B32B-6979904A961C}"/>
              </a:ext>
            </a:extLst>
          </p:cNvPr>
          <p:cNvSpPr>
            <a:spLocks noGrp="1"/>
          </p:cNvSpPr>
          <p:nvPr>
            <p:ph type="sldNum" sz="quarter" idx="12"/>
          </p:nvPr>
        </p:nvSpPr>
        <p:spPr/>
        <p:txBody>
          <a:bodyPr/>
          <a:lstStyle/>
          <a:p>
            <a:fld id="{21BB2E73-E72A-46CE-8F6E-4F90526905B2}" type="slidenum">
              <a:rPr lang="en-US" smtClean="0"/>
              <a:t>‹#›</a:t>
            </a:fld>
            <a:endParaRPr lang="en-US"/>
          </a:p>
        </p:txBody>
      </p:sp>
    </p:spTree>
    <p:extLst>
      <p:ext uri="{BB962C8B-B14F-4D97-AF65-F5344CB8AC3E}">
        <p14:creationId xmlns:p14="http://schemas.microsoft.com/office/powerpoint/2010/main" val="818839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8E4E7-F161-430E-868C-A751179E96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427BD95-4130-463C-BB46-2EBC43320D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35B90B-2EDD-4B51-9BCB-A0A9B07DBD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5DA81A-C48C-482B-A0D0-9078F5B59D23}"/>
              </a:ext>
            </a:extLst>
          </p:cNvPr>
          <p:cNvSpPr>
            <a:spLocks noGrp="1"/>
          </p:cNvSpPr>
          <p:nvPr>
            <p:ph type="dt" sz="half" idx="10"/>
          </p:nvPr>
        </p:nvSpPr>
        <p:spPr/>
        <p:txBody>
          <a:bodyPr/>
          <a:lstStyle/>
          <a:p>
            <a:fld id="{8196D5BD-98F4-411B-9A80-99D668CB1D00}" type="datetimeFigureOut">
              <a:rPr lang="en-US" smtClean="0"/>
              <a:t>1/24/2021</a:t>
            </a:fld>
            <a:endParaRPr lang="en-US"/>
          </a:p>
        </p:txBody>
      </p:sp>
      <p:sp>
        <p:nvSpPr>
          <p:cNvPr id="6" name="Footer Placeholder 5">
            <a:extLst>
              <a:ext uri="{FF2B5EF4-FFF2-40B4-BE49-F238E27FC236}">
                <a16:creationId xmlns:a16="http://schemas.microsoft.com/office/drawing/2014/main" id="{E465B1A9-5CF2-43B4-9D81-7D53423418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B7395F-0A3C-4594-9F36-EF3E1735B8A6}"/>
              </a:ext>
            </a:extLst>
          </p:cNvPr>
          <p:cNvSpPr>
            <a:spLocks noGrp="1"/>
          </p:cNvSpPr>
          <p:nvPr>
            <p:ph type="sldNum" sz="quarter" idx="12"/>
          </p:nvPr>
        </p:nvSpPr>
        <p:spPr/>
        <p:txBody>
          <a:bodyPr/>
          <a:lstStyle/>
          <a:p>
            <a:fld id="{21BB2E73-E72A-46CE-8F6E-4F90526905B2}" type="slidenum">
              <a:rPr lang="en-US" smtClean="0"/>
              <a:t>‹#›</a:t>
            </a:fld>
            <a:endParaRPr lang="en-US"/>
          </a:p>
        </p:txBody>
      </p:sp>
    </p:spTree>
    <p:extLst>
      <p:ext uri="{BB962C8B-B14F-4D97-AF65-F5344CB8AC3E}">
        <p14:creationId xmlns:p14="http://schemas.microsoft.com/office/powerpoint/2010/main" val="1632858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9F9D9-47DE-4877-95B3-2F59489E2C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2E5C8B-328C-4850-963D-87268EB1DE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FE8882-B4EC-4C18-BD6A-8DEA34B159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486CD4-D3F0-4C72-8E17-7C2893CF10DC}"/>
              </a:ext>
            </a:extLst>
          </p:cNvPr>
          <p:cNvSpPr>
            <a:spLocks noGrp="1"/>
          </p:cNvSpPr>
          <p:nvPr>
            <p:ph type="dt" sz="half" idx="10"/>
          </p:nvPr>
        </p:nvSpPr>
        <p:spPr/>
        <p:txBody>
          <a:bodyPr/>
          <a:lstStyle/>
          <a:p>
            <a:fld id="{8196D5BD-98F4-411B-9A80-99D668CB1D00}" type="datetimeFigureOut">
              <a:rPr lang="en-US" smtClean="0"/>
              <a:t>1/24/2021</a:t>
            </a:fld>
            <a:endParaRPr lang="en-US"/>
          </a:p>
        </p:txBody>
      </p:sp>
      <p:sp>
        <p:nvSpPr>
          <p:cNvPr id="6" name="Footer Placeholder 5">
            <a:extLst>
              <a:ext uri="{FF2B5EF4-FFF2-40B4-BE49-F238E27FC236}">
                <a16:creationId xmlns:a16="http://schemas.microsoft.com/office/drawing/2014/main" id="{C0EA9D1A-590C-4181-9D5E-ECFC4F1927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515387-5902-4E5B-ACBB-C08BB8C926EA}"/>
              </a:ext>
            </a:extLst>
          </p:cNvPr>
          <p:cNvSpPr>
            <a:spLocks noGrp="1"/>
          </p:cNvSpPr>
          <p:nvPr>
            <p:ph type="sldNum" sz="quarter" idx="12"/>
          </p:nvPr>
        </p:nvSpPr>
        <p:spPr/>
        <p:txBody>
          <a:bodyPr/>
          <a:lstStyle/>
          <a:p>
            <a:fld id="{21BB2E73-E72A-46CE-8F6E-4F90526905B2}" type="slidenum">
              <a:rPr lang="en-US" smtClean="0"/>
              <a:t>‹#›</a:t>
            </a:fld>
            <a:endParaRPr lang="en-US"/>
          </a:p>
        </p:txBody>
      </p:sp>
    </p:spTree>
    <p:extLst>
      <p:ext uri="{BB962C8B-B14F-4D97-AF65-F5344CB8AC3E}">
        <p14:creationId xmlns:p14="http://schemas.microsoft.com/office/powerpoint/2010/main" val="3989578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9D1091-5134-4A1B-BB3C-5DF067586B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B6601F-BC82-4F05-AFF5-F543D0BC2F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ABBFA4-29F9-4464-B738-518856D3A4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96D5BD-98F4-411B-9A80-99D668CB1D00}" type="datetimeFigureOut">
              <a:rPr lang="en-US" smtClean="0"/>
              <a:t>1/24/2021</a:t>
            </a:fld>
            <a:endParaRPr lang="en-US"/>
          </a:p>
        </p:txBody>
      </p:sp>
      <p:sp>
        <p:nvSpPr>
          <p:cNvPr id="5" name="Footer Placeholder 4">
            <a:extLst>
              <a:ext uri="{FF2B5EF4-FFF2-40B4-BE49-F238E27FC236}">
                <a16:creationId xmlns:a16="http://schemas.microsoft.com/office/drawing/2014/main" id="{B9817F97-EA00-458F-BFF5-DB305099BE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07B5DA1-DB8C-43E2-BE22-4E1B3ACACB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BB2E73-E72A-46CE-8F6E-4F90526905B2}" type="slidenum">
              <a:rPr lang="en-US" smtClean="0"/>
              <a:t>‹#›</a:t>
            </a:fld>
            <a:endParaRPr lang="en-US"/>
          </a:p>
        </p:txBody>
      </p:sp>
    </p:spTree>
    <p:extLst>
      <p:ext uri="{BB962C8B-B14F-4D97-AF65-F5344CB8AC3E}">
        <p14:creationId xmlns:p14="http://schemas.microsoft.com/office/powerpoint/2010/main" val="550374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voxukraine.org/en/election-fraud-in-2014-parliamentary-election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jp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8EF017D-D218-4D31-A3A7-684133B12955}"/>
              </a:ext>
            </a:extLst>
          </p:cNvPr>
          <p:cNvSpPr>
            <a:spLocks noGrp="1"/>
          </p:cNvSpPr>
          <p:nvPr>
            <p:ph type="ctrTitle"/>
          </p:nvPr>
        </p:nvSpPr>
        <p:spPr>
          <a:xfrm>
            <a:off x="3045368" y="2043663"/>
            <a:ext cx="6105194" cy="2031055"/>
          </a:xfrm>
        </p:spPr>
        <p:txBody>
          <a:bodyPr>
            <a:normAutofit/>
          </a:bodyPr>
          <a:lstStyle/>
          <a:p>
            <a:r>
              <a:rPr lang="en-US" dirty="0">
                <a:solidFill>
                  <a:srgbClr val="FFFFFF"/>
                </a:solidFill>
              </a:rPr>
              <a:t>Election 2020</a:t>
            </a:r>
          </a:p>
        </p:txBody>
      </p:sp>
      <p:sp>
        <p:nvSpPr>
          <p:cNvPr id="3" name="Subtitle 2">
            <a:extLst>
              <a:ext uri="{FF2B5EF4-FFF2-40B4-BE49-F238E27FC236}">
                <a16:creationId xmlns:a16="http://schemas.microsoft.com/office/drawing/2014/main" id="{3A99A035-2EE8-4B7F-BB1D-98E1C6D85BB3}"/>
              </a:ext>
            </a:extLst>
          </p:cNvPr>
          <p:cNvSpPr>
            <a:spLocks noGrp="1"/>
          </p:cNvSpPr>
          <p:nvPr>
            <p:ph type="subTitle" idx="1"/>
          </p:nvPr>
        </p:nvSpPr>
        <p:spPr>
          <a:xfrm>
            <a:off x="3045368" y="4074718"/>
            <a:ext cx="6105194" cy="682079"/>
          </a:xfrm>
        </p:spPr>
        <p:txBody>
          <a:bodyPr>
            <a:normAutofit/>
          </a:bodyPr>
          <a:lstStyle/>
          <a:p>
            <a:r>
              <a:rPr lang="en-US" dirty="0">
                <a:solidFill>
                  <a:srgbClr val="FFFFFF"/>
                </a:solidFill>
              </a:rPr>
              <a:t>Dominion Voting and others</a:t>
            </a:r>
          </a:p>
        </p:txBody>
      </p:sp>
    </p:spTree>
    <p:extLst>
      <p:ext uri="{BB962C8B-B14F-4D97-AF65-F5344CB8AC3E}">
        <p14:creationId xmlns:p14="http://schemas.microsoft.com/office/powerpoint/2010/main" val="539259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42705-C62E-4D77-9F48-55B0BD8E32F6}"/>
              </a:ext>
            </a:extLst>
          </p:cNvPr>
          <p:cNvSpPr>
            <a:spLocks noGrp="1"/>
          </p:cNvSpPr>
          <p:nvPr>
            <p:ph type="title"/>
          </p:nvPr>
        </p:nvSpPr>
        <p:spPr>
          <a:xfrm>
            <a:off x="640080" y="5576887"/>
            <a:ext cx="10911840" cy="640081"/>
          </a:xfrm>
        </p:spPr>
        <p:txBody>
          <a:bodyPr vert="horz" lIns="91440" tIns="45720" rIns="91440" bIns="45720" rtlCol="0" anchor="ctr">
            <a:normAutofit/>
          </a:bodyPr>
          <a:lstStyle/>
          <a:p>
            <a:pPr algn="ctr"/>
            <a:r>
              <a:rPr lang="en-US" sz="3200"/>
              <a:t>Pennsylvania Voter roles</a:t>
            </a:r>
          </a:p>
        </p:txBody>
      </p:sp>
      <p:pic>
        <p:nvPicPr>
          <p:cNvPr id="5" name="Content Placeholder 4" descr="A screenshot of a computer screen&#10;&#10;Description automatically generated">
            <a:extLst>
              <a:ext uri="{FF2B5EF4-FFF2-40B4-BE49-F238E27FC236}">
                <a16:creationId xmlns:a16="http://schemas.microsoft.com/office/drawing/2014/main" id="{E7339C06-EEFC-4DD3-BEBB-E9AADA7A543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 b="18294"/>
          <a:stretch/>
        </p:blipFill>
        <p:spPr>
          <a:xfrm>
            <a:off x="640080" y="640080"/>
            <a:ext cx="10911840" cy="4836795"/>
          </a:xfrm>
          <a:prstGeom prst="rect">
            <a:avLst/>
          </a:prstGeom>
          <a:ln w="19050">
            <a:solidFill>
              <a:schemeClr val="tx1"/>
            </a:solidFill>
            <a:miter lim="800000"/>
          </a:ln>
        </p:spPr>
      </p:pic>
    </p:spTree>
    <p:extLst>
      <p:ext uri="{BB962C8B-B14F-4D97-AF65-F5344CB8AC3E}">
        <p14:creationId xmlns:p14="http://schemas.microsoft.com/office/powerpoint/2010/main" val="257702340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6"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E5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Diagram&#10;&#10;Description automatically generated">
            <a:extLst>
              <a:ext uri="{FF2B5EF4-FFF2-40B4-BE49-F238E27FC236}">
                <a16:creationId xmlns:a16="http://schemas.microsoft.com/office/drawing/2014/main" id="{27520A06-3DC3-429C-8630-374302AD7C3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2717"/>
          <a:stretch/>
        </p:blipFill>
        <p:spPr>
          <a:xfrm>
            <a:off x="976251" y="942538"/>
            <a:ext cx="7163222" cy="4808332"/>
          </a:xfrm>
          <a:prstGeom prst="rect">
            <a:avLst/>
          </a:prstGeom>
          <a:effectLst/>
        </p:spPr>
      </p:pic>
    </p:spTree>
    <p:extLst>
      <p:ext uri="{BB962C8B-B14F-4D97-AF65-F5344CB8AC3E}">
        <p14:creationId xmlns:p14="http://schemas.microsoft.com/office/powerpoint/2010/main" val="294673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F7796-8BE3-4F0B-A7EA-F097FA56638D}"/>
              </a:ext>
            </a:extLst>
          </p:cNvPr>
          <p:cNvSpPr>
            <a:spLocks noGrp="1"/>
          </p:cNvSpPr>
          <p:nvPr>
            <p:ph type="title"/>
          </p:nvPr>
        </p:nvSpPr>
        <p:spPr/>
        <p:txBody>
          <a:bodyPr/>
          <a:lstStyle/>
          <a:p>
            <a:r>
              <a:rPr lang="en-US" dirty="0"/>
              <a:t>USPS IG Investigator Jeff Streeter</a:t>
            </a:r>
          </a:p>
        </p:txBody>
      </p:sp>
      <p:pic>
        <p:nvPicPr>
          <p:cNvPr id="5" name="Content Placeholder 4" descr="Graphical user interface, text&#10;&#10;Description automatically generated">
            <a:extLst>
              <a:ext uri="{FF2B5EF4-FFF2-40B4-BE49-F238E27FC236}">
                <a16:creationId xmlns:a16="http://schemas.microsoft.com/office/drawing/2014/main" id="{366169F7-DF78-4929-BCBC-5BD236A52AB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076" b="24876"/>
          <a:stretch/>
        </p:blipFill>
        <p:spPr>
          <a:xfrm>
            <a:off x="1157750" y="1774371"/>
            <a:ext cx="2891736" cy="4338596"/>
          </a:xfrm>
        </p:spPr>
      </p:pic>
      <p:sp>
        <p:nvSpPr>
          <p:cNvPr id="3" name="TextBox 2">
            <a:extLst>
              <a:ext uri="{FF2B5EF4-FFF2-40B4-BE49-F238E27FC236}">
                <a16:creationId xmlns:a16="http://schemas.microsoft.com/office/drawing/2014/main" id="{37138646-7824-4CD0-957B-214E07A02EB7}"/>
              </a:ext>
            </a:extLst>
          </p:cNvPr>
          <p:cNvSpPr txBox="1"/>
          <p:nvPr/>
        </p:nvSpPr>
        <p:spPr>
          <a:xfrm>
            <a:off x="5652655" y="1774371"/>
            <a:ext cx="5153890" cy="2862322"/>
          </a:xfrm>
          <a:prstGeom prst="rect">
            <a:avLst/>
          </a:prstGeom>
          <a:noFill/>
        </p:spPr>
        <p:txBody>
          <a:bodyPr wrap="square" rtlCol="0">
            <a:spAutoFit/>
          </a:bodyPr>
          <a:lstStyle/>
          <a:p>
            <a:r>
              <a:rPr lang="en-US" dirty="0"/>
              <a:t>USPS whistleblower Richard Hopkins was questioned by Jeff Streeter and was recorded by Project Veritas. IG Streeter was recorded using advanced interrogation methods employed by the US military and used the tactic known as “Fear up” as a method to get the whistleblower to change his statement. IG Streeter believed his tactics worked and reported to the House Oversight Committee leaving it suspect that Streeter was speaking to staff from the Oversight committee.</a:t>
            </a:r>
          </a:p>
        </p:txBody>
      </p:sp>
    </p:spTree>
    <p:extLst>
      <p:ext uri="{BB962C8B-B14F-4D97-AF65-F5344CB8AC3E}">
        <p14:creationId xmlns:p14="http://schemas.microsoft.com/office/powerpoint/2010/main" val="869399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FE1AD3-B2BC-4567-8B4A-DCB8F9080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5801"/>
            <a:ext cx="12188952" cy="521767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DE75AAD-F4A4-4ED2-9A2F-B2412F936C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20008" r="8214" b="52759"/>
          <a:stretch/>
        </p:blipFill>
        <p:spPr>
          <a:xfrm flipV="1">
            <a:off x="2" y="0"/>
            <a:ext cx="12191999" cy="2235323"/>
          </a:xfrm>
          <a:custGeom>
            <a:avLst/>
            <a:gdLst>
              <a:gd name="connsiteX0" fmla="*/ 0 w 12191999"/>
              <a:gd name="connsiteY0" fmla="*/ 2235323 h 2235323"/>
              <a:gd name="connsiteX1" fmla="*/ 12191999 w 12191999"/>
              <a:gd name="connsiteY1" fmla="*/ 2235323 h 2235323"/>
              <a:gd name="connsiteX2" fmla="*/ 12191999 w 12191999"/>
              <a:gd name="connsiteY2" fmla="*/ 0 h 2235323"/>
              <a:gd name="connsiteX3" fmla="*/ 0 w 12191999"/>
              <a:gd name="connsiteY3" fmla="*/ 0 h 2235323"/>
            </a:gdLst>
            <a:ahLst/>
            <a:cxnLst>
              <a:cxn ang="0">
                <a:pos x="connsiteX0" y="connsiteY0"/>
              </a:cxn>
              <a:cxn ang="0">
                <a:pos x="connsiteX1" y="connsiteY1"/>
              </a:cxn>
              <a:cxn ang="0">
                <a:pos x="connsiteX2" y="connsiteY2"/>
              </a:cxn>
              <a:cxn ang="0">
                <a:pos x="connsiteX3" y="connsiteY3"/>
              </a:cxn>
            </a:cxnLst>
            <a:rect l="l" t="t" r="r" b="b"/>
            <a:pathLst>
              <a:path w="12191999" h="2235323">
                <a:moveTo>
                  <a:pt x="0" y="2235323"/>
                </a:moveTo>
                <a:lnTo>
                  <a:pt x="12191999" y="2235323"/>
                </a:lnTo>
                <a:lnTo>
                  <a:pt x="12191999" y="0"/>
                </a:lnTo>
                <a:lnTo>
                  <a:pt x="0" y="0"/>
                </a:lnTo>
                <a:close/>
              </a:path>
            </a:pathLst>
          </a:custGeom>
        </p:spPr>
      </p:pic>
      <p:sp>
        <p:nvSpPr>
          <p:cNvPr id="2" name="Title 1">
            <a:extLst>
              <a:ext uri="{FF2B5EF4-FFF2-40B4-BE49-F238E27FC236}">
                <a16:creationId xmlns:a16="http://schemas.microsoft.com/office/drawing/2014/main" id="{3A8CA09C-FB71-4382-9A1B-747C9E2B4836}"/>
              </a:ext>
            </a:extLst>
          </p:cNvPr>
          <p:cNvSpPr>
            <a:spLocks noGrp="1"/>
          </p:cNvSpPr>
          <p:nvPr>
            <p:ph type="title"/>
          </p:nvPr>
        </p:nvSpPr>
        <p:spPr>
          <a:xfrm>
            <a:off x="753925" y="1601735"/>
            <a:ext cx="10684151" cy="1991979"/>
          </a:xfrm>
        </p:spPr>
        <p:txBody>
          <a:bodyPr vert="horz" lIns="91440" tIns="45720" rIns="91440" bIns="45720" rtlCol="0" anchor="b">
            <a:normAutofit/>
          </a:bodyPr>
          <a:lstStyle/>
          <a:p>
            <a:pPr algn="ctr"/>
            <a:r>
              <a:rPr lang="en-US" sz="6600" kern="1200">
                <a:solidFill>
                  <a:srgbClr val="FFFFFF"/>
                </a:solidFill>
                <a:latin typeface="+mj-lt"/>
                <a:ea typeface="+mj-ea"/>
                <a:cs typeface="+mj-cs"/>
              </a:rPr>
              <a:t>How the calculation for manipulation was made</a:t>
            </a:r>
          </a:p>
        </p:txBody>
      </p:sp>
      <p:pic>
        <p:nvPicPr>
          <p:cNvPr id="14" name="Picture 13">
            <a:extLst>
              <a:ext uri="{FF2B5EF4-FFF2-40B4-BE49-F238E27FC236}">
                <a16:creationId xmlns:a16="http://schemas.microsoft.com/office/drawing/2014/main" id="{DA20CE0B-92EC-45FD-8F68-38003D6D8C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1" r="8214" b="80325"/>
          <a:stretch/>
        </p:blipFill>
        <p:spPr>
          <a:xfrm flipV="1">
            <a:off x="0" y="4586080"/>
            <a:ext cx="12191999"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sp>
        <p:nvSpPr>
          <p:cNvPr id="3" name="Content Placeholder 2">
            <a:extLst>
              <a:ext uri="{FF2B5EF4-FFF2-40B4-BE49-F238E27FC236}">
                <a16:creationId xmlns:a16="http://schemas.microsoft.com/office/drawing/2014/main" id="{D29BA886-4FFA-435E-B735-BD1434DDA3F3}"/>
              </a:ext>
            </a:extLst>
          </p:cNvPr>
          <p:cNvSpPr>
            <a:spLocks noGrp="1"/>
          </p:cNvSpPr>
          <p:nvPr>
            <p:ph idx="1"/>
          </p:nvPr>
        </p:nvSpPr>
        <p:spPr>
          <a:xfrm>
            <a:off x="1171575" y="3806169"/>
            <a:ext cx="9469211" cy="865639"/>
          </a:xfrm>
        </p:spPr>
        <p:txBody>
          <a:bodyPr vert="horz" lIns="91440" tIns="45720" rIns="91440" bIns="45720" rtlCol="0" anchor="t">
            <a:normAutofit/>
          </a:bodyPr>
          <a:lstStyle/>
          <a:p>
            <a:pPr marL="0" indent="0" algn="ctr">
              <a:buNone/>
            </a:pPr>
            <a:r>
              <a:rPr lang="en-US" sz="2700" kern="1200">
                <a:solidFill>
                  <a:srgbClr val="FFFFFF"/>
                </a:solidFill>
                <a:latin typeface="+mn-lt"/>
                <a:ea typeface="+mn-ea"/>
                <a:cs typeface="+mn-cs"/>
              </a:rPr>
              <a:t>The following file was found in a leak that was posted in 2016 and was attributed to Seth Rich.</a:t>
            </a:r>
          </a:p>
        </p:txBody>
      </p:sp>
    </p:spTree>
    <p:extLst>
      <p:ext uri="{BB962C8B-B14F-4D97-AF65-F5344CB8AC3E}">
        <p14:creationId xmlns:p14="http://schemas.microsoft.com/office/powerpoint/2010/main" val="1520536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5D185-DF1B-40BC-8E0D-574F7CD998B8}"/>
              </a:ext>
            </a:extLst>
          </p:cNvPr>
          <p:cNvSpPr>
            <a:spLocks noGrp="1"/>
          </p:cNvSpPr>
          <p:nvPr>
            <p:ph type="title"/>
          </p:nvPr>
        </p:nvSpPr>
        <p:spPr/>
        <p:txBody>
          <a:bodyPr/>
          <a:lstStyle/>
          <a:p>
            <a:r>
              <a:rPr lang="en-US" dirty="0"/>
              <a:t>Footprint of digital manipulation</a:t>
            </a:r>
          </a:p>
        </p:txBody>
      </p:sp>
      <p:pic>
        <p:nvPicPr>
          <p:cNvPr id="5" name="Content Placeholder 4">
            <a:extLst>
              <a:ext uri="{FF2B5EF4-FFF2-40B4-BE49-F238E27FC236}">
                <a16:creationId xmlns:a16="http://schemas.microsoft.com/office/drawing/2014/main" id="{F4415D23-EB85-4FB8-9168-311ED389D56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744" t="5040" r="5433"/>
          <a:stretch/>
        </p:blipFill>
        <p:spPr>
          <a:xfrm>
            <a:off x="1180406" y="1521229"/>
            <a:ext cx="9469701" cy="4688378"/>
          </a:xfrm>
        </p:spPr>
      </p:pic>
    </p:spTree>
    <p:extLst>
      <p:ext uri="{BB962C8B-B14F-4D97-AF65-F5344CB8AC3E}">
        <p14:creationId xmlns:p14="http://schemas.microsoft.com/office/powerpoint/2010/main" val="549630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CC19C0E-FD99-4970-BAD4-9E7DC18E11B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611" t="6257" r="5598"/>
          <a:stretch/>
        </p:blipFill>
        <p:spPr>
          <a:xfrm>
            <a:off x="606829" y="399011"/>
            <a:ext cx="10979698" cy="5370022"/>
          </a:xfrm>
        </p:spPr>
      </p:pic>
    </p:spTree>
    <p:extLst>
      <p:ext uri="{BB962C8B-B14F-4D97-AF65-F5344CB8AC3E}">
        <p14:creationId xmlns:p14="http://schemas.microsoft.com/office/powerpoint/2010/main" val="3496132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10;&#10;Description automatically generated">
            <a:extLst>
              <a:ext uri="{FF2B5EF4-FFF2-40B4-BE49-F238E27FC236}">
                <a16:creationId xmlns:a16="http://schemas.microsoft.com/office/drawing/2014/main" id="{E583DFCF-35EF-4E43-8A95-0BBB31A4B2C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581" t="7875" r="8237" b="2"/>
          <a:stretch/>
        </p:blipFill>
        <p:spPr>
          <a:xfrm>
            <a:off x="370114" y="315685"/>
            <a:ext cx="11489493" cy="5671457"/>
          </a:xfrm>
          <a:prstGeom prst="rect">
            <a:avLst/>
          </a:prstGeom>
        </p:spPr>
      </p:pic>
    </p:spTree>
    <p:extLst>
      <p:ext uri="{BB962C8B-B14F-4D97-AF65-F5344CB8AC3E}">
        <p14:creationId xmlns:p14="http://schemas.microsoft.com/office/powerpoint/2010/main" val="3020506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B24996A-080A-4CCB-A3CB-7473E5087D60}"/>
              </a:ext>
            </a:extLst>
          </p:cNvPr>
          <p:cNvSpPr>
            <a:spLocks noGrp="1"/>
          </p:cNvSpPr>
          <p:nvPr>
            <p:ph type="title"/>
          </p:nvPr>
        </p:nvSpPr>
        <p:spPr>
          <a:xfrm>
            <a:off x="640079" y="2053641"/>
            <a:ext cx="3669161" cy="2760098"/>
          </a:xfrm>
        </p:spPr>
        <p:txBody>
          <a:bodyPr>
            <a:normAutofit/>
          </a:bodyPr>
          <a:lstStyle/>
          <a:p>
            <a:r>
              <a:rPr lang="en-US">
                <a:solidFill>
                  <a:srgbClr val="FFFFFF"/>
                </a:solidFill>
              </a:rPr>
              <a:t>How they rigged the election by area’s</a:t>
            </a:r>
          </a:p>
        </p:txBody>
      </p:sp>
      <p:sp>
        <p:nvSpPr>
          <p:cNvPr id="3" name="Content Placeholder 2">
            <a:extLst>
              <a:ext uri="{FF2B5EF4-FFF2-40B4-BE49-F238E27FC236}">
                <a16:creationId xmlns:a16="http://schemas.microsoft.com/office/drawing/2014/main" id="{05305478-81CB-4D3C-8EE1-01F342D4D8F6}"/>
              </a:ext>
            </a:extLst>
          </p:cNvPr>
          <p:cNvSpPr>
            <a:spLocks noGrp="1"/>
          </p:cNvSpPr>
          <p:nvPr>
            <p:ph idx="1"/>
          </p:nvPr>
        </p:nvSpPr>
        <p:spPr>
          <a:xfrm>
            <a:off x="6090574" y="801866"/>
            <a:ext cx="5306084" cy="5230634"/>
          </a:xfrm>
        </p:spPr>
        <p:txBody>
          <a:bodyPr anchor="ctr">
            <a:normAutofit/>
          </a:bodyPr>
          <a:lstStyle/>
          <a:p>
            <a:pPr marL="0" marR="0">
              <a:spcBef>
                <a:spcPts val="0"/>
              </a:spcBef>
              <a:spcAft>
                <a:spcPts val="800"/>
              </a:spcAft>
            </a:pPr>
            <a:r>
              <a:rPr lang="en-US" sz="2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NV: zero signature verification </a:t>
            </a:r>
          </a:p>
          <a:p>
            <a:pPr marL="0" marR="0">
              <a:spcBef>
                <a:spcPts val="0"/>
              </a:spcBef>
              <a:spcAft>
                <a:spcPts val="800"/>
              </a:spcAft>
            </a:pPr>
            <a:r>
              <a:rPr lang="en-US" sz="2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 counting late ballots for three full days </a:t>
            </a:r>
          </a:p>
          <a:p>
            <a:pPr marL="0" marR="0">
              <a:spcBef>
                <a:spcPts val="0"/>
              </a:spcBef>
              <a:spcAft>
                <a:spcPts val="800"/>
              </a:spcAft>
            </a:pPr>
            <a:r>
              <a:rPr lang="en-US" sz="2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Wi, MI, PA, GA: stoppage of count/100 to 0 ballot dumps</a:t>
            </a:r>
          </a:p>
          <a:p>
            <a:pPr marL="0" marR="0">
              <a:spcBef>
                <a:spcPts val="0"/>
              </a:spcBef>
              <a:spcAft>
                <a:spcPts val="800"/>
              </a:spcAft>
            </a:pPr>
            <a:r>
              <a:rPr lang="en-US" sz="2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AZ, NV, WI, MI, GA, VA, NH: electronic flipping of totals</a:t>
            </a:r>
          </a:p>
          <a:p>
            <a:endParaRPr lang="en-US" sz="2400">
              <a:solidFill>
                <a:srgbClr val="000000"/>
              </a:solidFill>
            </a:endParaRPr>
          </a:p>
        </p:txBody>
      </p:sp>
    </p:spTree>
    <p:extLst>
      <p:ext uri="{BB962C8B-B14F-4D97-AF65-F5344CB8AC3E}">
        <p14:creationId xmlns:p14="http://schemas.microsoft.com/office/powerpoint/2010/main" val="2132754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5D683-00AF-49D1-8304-365B80668807}"/>
              </a:ext>
            </a:extLst>
          </p:cNvPr>
          <p:cNvSpPr>
            <a:spLocks noGrp="1"/>
          </p:cNvSpPr>
          <p:nvPr>
            <p:ph type="title"/>
          </p:nvPr>
        </p:nvSpPr>
        <p:spPr/>
        <p:txBody>
          <a:bodyPr/>
          <a:lstStyle/>
          <a:p>
            <a:r>
              <a:rPr lang="en-US" dirty="0"/>
              <a:t>Bedford’s law </a:t>
            </a:r>
          </a:p>
        </p:txBody>
      </p:sp>
      <p:sp>
        <p:nvSpPr>
          <p:cNvPr id="3" name="Content Placeholder 2">
            <a:extLst>
              <a:ext uri="{FF2B5EF4-FFF2-40B4-BE49-F238E27FC236}">
                <a16:creationId xmlns:a16="http://schemas.microsoft.com/office/drawing/2014/main" id="{DFD7CFE0-E7C1-409A-9078-055C47817874}"/>
              </a:ext>
            </a:extLst>
          </p:cNvPr>
          <p:cNvSpPr>
            <a:spLocks noGrp="1"/>
          </p:cNvSpPr>
          <p:nvPr>
            <p:ph idx="1"/>
          </p:nvPr>
        </p:nvSpPr>
        <p:spPr/>
        <p:txBody>
          <a:bodyPr>
            <a:normAutofit/>
          </a:bodyPr>
          <a:lstStyle/>
          <a:p>
            <a:r>
              <a:rPr lang="en-US" sz="1600" dirty="0">
                <a:latin typeface="Times New Roman" panose="02020603050405020304" pitchFamily="18" charset="0"/>
                <a:cs typeface="Times New Roman" panose="02020603050405020304" pitchFamily="18" charset="0"/>
              </a:rPr>
              <a:t>Dr. Shiva has helped corroborate this proven method that was used by the US state Dept to evaluate voter fraud in Ukraine</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As per information taken from the following news article:</a:t>
            </a:r>
          </a:p>
          <a:p>
            <a:r>
              <a:rPr lang="en-US" sz="1600" dirty="0">
                <a:latin typeface="Times New Roman" panose="02020603050405020304" pitchFamily="18" charset="0"/>
                <a:cs typeface="Times New Roman" panose="02020603050405020304" pitchFamily="18" charset="0"/>
                <a:hlinkClick r:id="rId2"/>
              </a:rPr>
              <a:t>https://voxukraine.org/en/election-fraud-in-2014-parliamentary-elections/</a:t>
            </a:r>
            <a:endParaRPr lang="en-US" sz="1600" dirty="0">
              <a:latin typeface="Times New Roman" panose="02020603050405020304" pitchFamily="18" charset="0"/>
              <a:cs typeface="Times New Roman" panose="02020603050405020304" pitchFamily="18" charset="0"/>
            </a:endParaRPr>
          </a:p>
          <a:p>
            <a:pPr lvl="1"/>
            <a:r>
              <a:rPr lang="en-US" sz="1200" dirty="0">
                <a:latin typeface="Times New Roman" panose="02020603050405020304" pitchFamily="18" charset="0"/>
                <a:cs typeface="Times New Roman" panose="02020603050405020304" pitchFamily="18" charset="0"/>
              </a:rPr>
              <a:t>Method #1: voter turn out and party share</a:t>
            </a:r>
          </a:p>
          <a:p>
            <a:pPr lvl="1"/>
            <a:r>
              <a:rPr lang="en-US" sz="1200" dirty="0">
                <a:latin typeface="Times New Roman" panose="02020603050405020304" pitchFamily="18" charset="0"/>
                <a:cs typeface="Times New Roman" panose="02020603050405020304" pitchFamily="18" charset="0"/>
              </a:rPr>
              <a:t>Method #2: voter turn out and contribution of extreme stations</a:t>
            </a:r>
          </a:p>
          <a:p>
            <a:pPr lvl="1"/>
            <a:r>
              <a:rPr lang="en-US" sz="1200" dirty="0">
                <a:latin typeface="Times New Roman" panose="02020603050405020304" pitchFamily="18" charset="0"/>
                <a:cs typeface="Times New Roman" panose="02020603050405020304" pitchFamily="18" charset="0"/>
              </a:rPr>
              <a:t>Method #3: Bedford’s Law</a:t>
            </a: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As well as information from the Cambridge University press written in 2011 by Joseph </a:t>
            </a:r>
            <a:r>
              <a:rPr lang="en-US" sz="1600" dirty="0" err="1">
                <a:latin typeface="Times New Roman" panose="02020603050405020304" pitchFamily="18" charset="0"/>
                <a:cs typeface="Times New Roman" panose="02020603050405020304" pitchFamily="18" charset="0"/>
              </a:rPr>
              <a:t>Deckert</a:t>
            </a:r>
            <a:r>
              <a:rPr lang="en-US" sz="1600" dirty="0">
                <a:latin typeface="Times New Roman" panose="02020603050405020304" pitchFamily="18" charset="0"/>
                <a:cs typeface="Times New Roman" panose="02020603050405020304" pitchFamily="18" charset="0"/>
              </a:rPr>
              <a:t>, Mikhail </a:t>
            </a:r>
            <a:r>
              <a:rPr lang="en-US" sz="1600" dirty="0" err="1">
                <a:latin typeface="Times New Roman" panose="02020603050405020304" pitchFamily="18" charset="0"/>
                <a:cs typeface="Times New Roman" panose="02020603050405020304" pitchFamily="18" charset="0"/>
              </a:rPr>
              <a:t>Myagkov</a:t>
            </a:r>
            <a:r>
              <a:rPr lang="en-US" sz="1600" dirty="0">
                <a:latin typeface="Times New Roman" panose="02020603050405020304" pitchFamily="18" charset="0"/>
                <a:cs typeface="Times New Roman" panose="02020603050405020304" pitchFamily="18" charset="0"/>
              </a:rPr>
              <a:t> and Peter C. </a:t>
            </a:r>
            <a:r>
              <a:rPr lang="en-US" sz="1600" dirty="0" err="1">
                <a:latin typeface="Times New Roman" panose="02020603050405020304" pitchFamily="18" charset="0"/>
                <a:cs typeface="Times New Roman" panose="02020603050405020304" pitchFamily="18" charset="0"/>
              </a:rPr>
              <a:t>Ordeshook</a:t>
            </a:r>
            <a:r>
              <a:rPr lang="en-US" sz="1600" dirty="0">
                <a:latin typeface="Times New Roman" panose="02020603050405020304" pitchFamily="18" charset="0"/>
                <a:cs typeface="Times New Roman" panose="02020603050405020304" pitchFamily="18" charset="0"/>
              </a:rPr>
              <a:t>. </a:t>
            </a:r>
            <a:r>
              <a:rPr lang="nn-NO" sz="1600" dirty="0">
                <a:latin typeface="Times New Roman" panose="02020603050405020304" pitchFamily="18" charset="0"/>
                <a:cs typeface="Times New Roman" panose="02020603050405020304" pitchFamily="18" charset="0"/>
              </a:rPr>
              <a:t>Vol. 19, No. 3 (Summer 2011), pp. 245-268 (24 pages) </a:t>
            </a:r>
          </a:p>
          <a:p>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021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16">
            <a:extLst>
              <a:ext uri="{FF2B5EF4-FFF2-40B4-BE49-F238E27FC236}">
                <a16:creationId xmlns:a16="http://schemas.microsoft.com/office/drawing/2014/main" id="{E45B1D5C-0827-4AF0-8186-11FC5A8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21E125-CB31-416B-975E-B4D7058C443B}"/>
              </a:ext>
            </a:extLst>
          </p:cNvPr>
          <p:cNvSpPr>
            <a:spLocks noGrp="1"/>
          </p:cNvSpPr>
          <p:nvPr>
            <p:ph type="title"/>
          </p:nvPr>
        </p:nvSpPr>
        <p:spPr>
          <a:xfrm>
            <a:off x="9267909" y="2023110"/>
            <a:ext cx="2469624" cy="2846070"/>
          </a:xfrm>
        </p:spPr>
        <p:txBody>
          <a:bodyPr vert="horz" lIns="91440" tIns="45720" rIns="91440" bIns="45720" rtlCol="0" anchor="ctr">
            <a:normAutofit/>
          </a:bodyPr>
          <a:lstStyle/>
          <a:p>
            <a:r>
              <a:rPr lang="en-US" sz="3700"/>
              <a:t>Excerpt from Cambridge report</a:t>
            </a:r>
          </a:p>
        </p:txBody>
      </p:sp>
      <p:sp>
        <p:nvSpPr>
          <p:cNvPr id="46" name="Rectangle 18">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20">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ext, letter&#10;&#10;Description automatically generated">
            <a:extLst>
              <a:ext uri="{FF2B5EF4-FFF2-40B4-BE49-F238E27FC236}">
                <a16:creationId xmlns:a16="http://schemas.microsoft.com/office/drawing/2014/main" id="{C5690D69-EA77-44AD-B164-9A56E38DE9C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3291" b="2"/>
          <a:stretch/>
        </p:blipFill>
        <p:spPr>
          <a:xfrm>
            <a:off x="545238" y="858525"/>
            <a:ext cx="7608304" cy="5211906"/>
          </a:xfrm>
          <a:prstGeom prst="rect">
            <a:avLst/>
          </a:prstGeom>
        </p:spPr>
      </p:pic>
      <p:sp>
        <p:nvSpPr>
          <p:cNvPr id="48" name="Rectangle 22">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79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9E194C1-E0D3-4C0B-811B-4588A448E955}"/>
              </a:ext>
            </a:extLst>
          </p:cNvPr>
          <p:cNvSpPr>
            <a:spLocks noGrp="1"/>
          </p:cNvSpPr>
          <p:nvPr>
            <p:ph type="title"/>
          </p:nvPr>
        </p:nvSpPr>
        <p:spPr>
          <a:xfrm>
            <a:off x="640079" y="2053641"/>
            <a:ext cx="3669161" cy="2760098"/>
          </a:xfrm>
        </p:spPr>
        <p:txBody>
          <a:bodyPr>
            <a:normAutofit/>
          </a:bodyPr>
          <a:lstStyle/>
          <a:p>
            <a:r>
              <a:rPr lang="en-US">
                <a:solidFill>
                  <a:srgbClr val="FFFFFF"/>
                </a:solidFill>
              </a:rPr>
              <a:t>Companies involved:</a:t>
            </a:r>
          </a:p>
        </p:txBody>
      </p:sp>
      <p:sp>
        <p:nvSpPr>
          <p:cNvPr id="3" name="Content Placeholder 2">
            <a:extLst>
              <a:ext uri="{FF2B5EF4-FFF2-40B4-BE49-F238E27FC236}">
                <a16:creationId xmlns:a16="http://schemas.microsoft.com/office/drawing/2014/main" id="{27200B10-7FA1-4742-BB4A-AEA4018C7DD6}"/>
              </a:ext>
            </a:extLst>
          </p:cNvPr>
          <p:cNvSpPr>
            <a:spLocks noGrp="1"/>
          </p:cNvSpPr>
          <p:nvPr>
            <p:ph idx="1"/>
          </p:nvPr>
        </p:nvSpPr>
        <p:spPr>
          <a:xfrm>
            <a:off x="6090574" y="801866"/>
            <a:ext cx="5306084" cy="5230634"/>
          </a:xfrm>
        </p:spPr>
        <p:txBody>
          <a:bodyPr anchor="ctr">
            <a:normAutofit/>
          </a:bodyPr>
          <a:lstStyle/>
          <a:p>
            <a:r>
              <a:rPr lang="en-US" sz="2400">
                <a:solidFill>
                  <a:srgbClr val="000000"/>
                </a:solidFill>
                <a:latin typeface="Times New Roman" panose="02020603050405020304" pitchFamily="18" charset="0"/>
                <a:cs typeface="Times New Roman" panose="02020603050405020304" pitchFamily="18" charset="0"/>
              </a:rPr>
              <a:t>Dominion voting systems</a:t>
            </a:r>
          </a:p>
          <a:p>
            <a:r>
              <a:rPr lang="en-US" sz="2400">
                <a:solidFill>
                  <a:srgbClr val="000000"/>
                </a:solidFill>
                <a:latin typeface="Times New Roman" panose="02020603050405020304" pitchFamily="18" charset="0"/>
                <a:cs typeface="Times New Roman" panose="02020603050405020304" pitchFamily="18" charset="0"/>
              </a:rPr>
              <a:t>Scytl</a:t>
            </a:r>
          </a:p>
          <a:p>
            <a:r>
              <a:rPr lang="en-US" sz="2400">
                <a:solidFill>
                  <a:srgbClr val="000000"/>
                </a:solidFill>
                <a:latin typeface="Times New Roman" panose="02020603050405020304" pitchFamily="18" charset="0"/>
                <a:cs typeface="Times New Roman" panose="02020603050405020304" pitchFamily="18" charset="0"/>
              </a:rPr>
              <a:t>Smartmatic</a:t>
            </a:r>
          </a:p>
          <a:p>
            <a:r>
              <a:rPr lang="en-US" sz="2400">
                <a:solidFill>
                  <a:srgbClr val="000000"/>
                </a:solidFill>
                <a:latin typeface="Times New Roman" panose="02020603050405020304" pitchFamily="18" charset="0"/>
                <a:cs typeface="Times New Roman" panose="02020603050405020304" pitchFamily="18" charset="0"/>
              </a:rPr>
              <a:t>Edison Research</a:t>
            </a:r>
          </a:p>
          <a:p>
            <a:r>
              <a:rPr lang="en-US" sz="2400">
                <a:solidFill>
                  <a:srgbClr val="000000"/>
                </a:solidFill>
                <a:latin typeface="Times New Roman" panose="02020603050405020304" pitchFamily="18" charset="0"/>
                <a:cs typeface="Times New Roman" panose="02020603050405020304" pitchFamily="18" charset="0"/>
              </a:rPr>
              <a:t>Supermajority</a:t>
            </a:r>
          </a:p>
          <a:p>
            <a:r>
              <a:rPr lang="en-US" sz="2400">
                <a:solidFill>
                  <a:srgbClr val="000000"/>
                </a:solidFill>
                <a:latin typeface="Times New Roman" panose="02020603050405020304" pitchFamily="18" charset="0"/>
                <a:cs typeface="Times New Roman" panose="02020603050405020304" pitchFamily="18" charset="0"/>
              </a:rPr>
              <a:t>Center for tech and civic life</a:t>
            </a:r>
          </a:p>
          <a:p>
            <a:r>
              <a:rPr lang="en-US" sz="2400">
                <a:solidFill>
                  <a:srgbClr val="000000"/>
                </a:solidFill>
                <a:latin typeface="Times New Roman" panose="02020603050405020304" pitchFamily="18" charset="0"/>
                <a:cs typeface="Times New Roman" panose="02020603050405020304" pitchFamily="18" charset="0"/>
              </a:rPr>
              <a:t>Obama for America</a:t>
            </a:r>
          </a:p>
          <a:p>
            <a:r>
              <a:rPr lang="en-US" sz="2400">
                <a:solidFill>
                  <a:srgbClr val="000000"/>
                </a:solidFill>
                <a:latin typeface="Times New Roman" panose="02020603050405020304" pitchFamily="18" charset="0"/>
                <a:cs typeface="Times New Roman" panose="02020603050405020304" pitchFamily="18" charset="0"/>
              </a:rPr>
              <a:t>Indivisible</a:t>
            </a:r>
          </a:p>
          <a:p>
            <a:endParaRPr lang="en-US" sz="2400">
              <a:solidFill>
                <a:srgbClr val="000000"/>
              </a:solidFill>
              <a:latin typeface="Times New Roman" panose="02020603050405020304" pitchFamily="18" charset="0"/>
              <a:cs typeface="Times New Roman" panose="02020603050405020304" pitchFamily="18" charset="0"/>
            </a:endParaRPr>
          </a:p>
          <a:p>
            <a:endParaRPr lang="en-US" sz="2400">
              <a:solidFill>
                <a:srgbClr val="000000"/>
              </a:solidFill>
              <a:latin typeface="Times New Roman" panose="02020603050405020304" pitchFamily="18" charset="0"/>
              <a:cs typeface="Times New Roman" panose="02020603050405020304" pitchFamily="18" charset="0"/>
            </a:endParaRPr>
          </a:p>
          <a:p>
            <a:endParaRPr lang="en-US" sz="2400">
              <a:solidFill>
                <a:srgbClr val="000000"/>
              </a:solidFill>
            </a:endParaRPr>
          </a:p>
        </p:txBody>
      </p:sp>
    </p:spTree>
    <p:extLst>
      <p:ext uri="{BB962C8B-B14F-4D97-AF65-F5344CB8AC3E}">
        <p14:creationId xmlns:p14="http://schemas.microsoft.com/office/powerpoint/2010/main" val="879820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E4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5B89DC-2934-46AD-841E-FA56B5707B27}"/>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dirty="0">
                <a:solidFill>
                  <a:srgbClr val="FFFFFF"/>
                </a:solidFill>
              </a:rPr>
              <a:t>Statistical anomalies present within voting tabulation</a:t>
            </a:r>
          </a:p>
        </p:txBody>
      </p:sp>
      <p:sp>
        <p:nvSpPr>
          <p:cNvPr id="15"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Diagram&#10;&#10;Description automatically generated">
            <a:extLst>
              <a:ext uri="{FF2B5EF4-FFF2-40B4-BE49-F238E27FC236}">
                <a16:creationId xmlns:a16="http://schemas.microsoft.com/office/drawing/2014/main" id="{0266C6D0-90E7-4B66-A8F1-C6F759EC44C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1909" r="5037"/>
          <a:stretch/>
        </p:blipFill>
        <p:spPr>
          <a:xfrm>
            <a:off x="976251" y="942538"/>
            <a:ext cx="7163222" cy="4808332"/>
          </a:xfrm>
          <a:prstGeom prst="rect">
            <a:avLst/>
          </a:prstGeom>
          <a:effectLst/>
        </p:spPr>
      </p:pic>
    </p:spTree>
    <p:extLst>
      <p:ext uri="{BB962C8B-B14F-4D97-AF65-F5344CB8AC3E}">
        <p14:creationId xmlns:p14="http://schemas.microsoft.com/office/powerpoint/2010/main" val="2765471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E4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48C5B5-3622-4344-ABDB-A89DC0193ABF}"/>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dirty="0">
                <a:solidFill>
                  <a:srgbClr val="FFFFFF"/>
                </a:solidFill>
              </a:rPr>
              <a:t>Public reporting</a:t>
            </a: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 text, chat or text message&#10;&#10;Description automatically generated">
            <a:extLst>
              <a:ext uri="{FF2B5EF4-FFF2-40B4-BE49-F238E27FC236}">
                <a16:creationId xmlns:a16="http://schemas.microsoft.com/office/drawing/2014/main" id="{12EF7D31-E924-419D-AE97-7C41C39C9EA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2853" r="3347" b="-2"/>
          <a:stretch/>
        </p:blipFill>
        <p:spPr>
          <a:xfrm>
            <a:off x="976251" y="942538"/>
            <a:ext cx="7163222" cy="4808332"/>
          </a:xfrm>
          <a:prstGeom prst="rect">
            <a:avLst/>
          </a:prstGeom>
          <a:effectLst/>
        </p:spPr>
      </p:pic>
    </p:spTree>
    <p:extLst>
      <p:ext uri="{BB962C8B-B14F-4D97-AF65-F5344CB8AC3E}">
        <p14:creationId xmlns:p14="http://schemas.microsoft.com/office/powerpoint/2010/main" val="1398913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E73255-8084-4DF9-BB0B-15EAC92E2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CBC886-44D0-49AB-B517-9892A9EFC197}"/>
              </a:ext>
            </a:extLst>
          </p:cNvPr>
          <p:cNvSpPr>
            <a:spLocks noGrp="1"/>
          </p:cNvSpPr>
          <p:nvPr>
            <p:ph type="title"/>
          </p:nvPr>
        </p:nvSpPr>
        <p:spPr>
          <a:xfrm>
            <a:off x="603938" y="640081"/>
            <a:ext cx="2608655" cy="5257799"/>
          </a:xfrm>
        </p:spPr>
        <p:txBody>
          <a:bodyPr vert="horz" lIns="91440" tIns="45720" rIns="91440" bIns="45720" rtlCol="0" anchor="ctr">
            <a:normAutofit/>
          </a:bodyPr>
          <a:lstStyle/>
          <a:p>
            <a:r>
              <a:rPr lang="en-US" sz="3600" dirty="0">
                <a:solidFill>
                  <a:srgbClr val="2C2C2C"/>
                </a:solidFill>
              </a:rPr>
              <a:t>Vote switching on election equipment</a:t>
            </a:r>
          </a:p>
        </p:txBody>
      </p:sp>
      <p:sp>
        <p:nvSpPr>
          <p:cNvPr id="12" name="Rounded Rectangle 9">
            <a:extLst>
              <a:ext uri="{FF2B5EF4-FFF2-40B4-BE49-F238E27FC236}">
                <a16:creationId xmlns:a16="http://schemas.microsoft.com/office/drawing/2014/main" id="{67048353-8981-459A-9BC6-9711CE462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0067"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 table&#10;&#10;Description automatically generated">
            <a:extLst>
              <a:ext uri="{FF2B5EF4-FFF2-40B4-BE49-F238E27FC236}">
                <a16:creationId xmlns:a16="http://schemas.microsoft.com/office/drawing/2014/main" id="{738D93E9-C078-48A1-ADBE-B47D34B7387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2822" b="1176"/>
          <a:stretch/>
        </p:blipFill>
        <p:spPr>
          <a:xfrm>
            <a:off x="4062964" y="1284514"/>
            <a:ext cx="7163222" cy="4466356"/>
          </a:xfrm>
          <a:prstGeom prst="rect">
            <a:avLst/>
          </a:prstGeom>
          <a:effectLst/>
        </p:spPr>
      </p:pic>
    </p:spTree>
    <p:extLst>
      <p:ext uri="{BB962C8B-B14F-4D97-AF65-F5344CB8AC3E}">
        <p14:creationId xmlns:p14="http://schemas.microsoft.com/office/powerpoint/2010/main" val="700883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E73255-8084-4DF9-BB0B-15EAC92E2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EA2636-E7B6-4755-8AFD-1FEA5E1D34A9}"/>
              </a:ext>
            </a:extLst>
          </p:cNvPr>
          <p:cNvSpPr>
            <a:spLocks noGrp="1"/>
          </p:cNvSpPr>
          <p:nvPr>
            <p:ph type="title"/>
          </p:nvPr>
        </p:nvSpPr>
        <p:spPr>
          <a:xfrm>
            <a:off x="603938" y="640081"/>
            <a:ext cx="2608655" cy="5257799"/>
          </a:xfrm>
        </p:spPr>
        <p:txBody>
          <a:bodyPr vert="horz" lIns="91440" tIns="45720" rIns="91440" bIns="45720" rtlCol="0" anchor="ctr">
            <a:normAutofit/>
          </a:bodyPr>
          <a:lstStyle/>
          <a:p>
            <a:r>
              <a:rPr lang="en-US" sz="3600" dirty="0" err="1">
                <a:solidFill>
                  <a:srgbClr val="2C2C2C"/>
                </a:solidFill>
              </a:rPr>
              <a:t>AlphaOmega</a:t>
            </a:r>
            <a:r>
              <a:rPr lang="en-US" sz="3600" dirty="0">
                <a:solidFill>
                  <a:srgbClr val="2C2C2C"/>
                </a:solidFill>
              </a:rPr>
              <a:t> twitter researcher</a:t>
            </a:r>
          </a:p>
        </p:txBody>
      </p:sp>
      <p:sp>
        <p:nvSpPr>
          <p:cNvPr id="12" name="Rounded Rectangle 9">
            <a:extLst>
              <a:ext uri="{FF2B5EF4-FFF2-40B4-BE49-F238E27FC236}">
                <a16:creationId xmlns:a16="http://schemas.microsoft.com/office/drawing/2014/main" id="{67048353-8981-459A-9BC6-9711CE462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0067"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ext&#10;&#10;Description automatically generated">
            <a:extLst>
              <a:ext uri="{FF2B5EF4-FFF2-40B4-BE49-F238E27FC236}">
                <a16:creationId xmlns:a16="http://schemas.microsoft.com/office/drawing/2014/main" id="{6C69329E-F6D9-4B4A-B812-305E69B04AC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9290"/>
          <a:stretch/>
        </p:blipFill>
        <p:spPr>
          <a:xfrm>
            <a:off x="4062964" y="942538"/>
            <a:ext cx="7163222" cy="4808332"/>
          </a:xfrm>
          <a:prstGeom prst="rect">
            <a:avLst/>
          </a:prstGeom>
          <a:effectLst/>
        </p:spPr>
      </p:pic>
    </p:spTree>
    <p:extLst>
      <p:ext uri="{BB962C8B-B14F-4D97-AF65-F5344CB8AC3E}">
        <p14:creationId xmlns:p14="http://schemas.microsoft.com/office/powerpoint/2010/main" val="1935829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 text, application&#10;&#10;Description automatically generated">
            <a:extLst>
              <a:ext uri="{FF2B5EF4-FFF2-40B4-BE49-F238E27FC236}">
                <a16:creationId xmlns:a16="http://schemas.microsoft.com/office/drawing/2014/main" id="{97F6F197-C23A-4CE3-9C79-848834BBA0B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462" b="71674"/>
          <a:stretch/>
        </p:blipFill>
        <p:spPr>
          <a:xfrm>
            <a:off x="2209800" y="68324"/>
            <a:ext cx="8097762" cy="6721351"/>
          </a:xfrm>
          <a:prstGeom prst="rect">
            <a:avLst/>
          </a:prstGeom>
          <a:ln>
            <a:noFill/>
          </a:ln>
        </p:spPr>
      </p:pic>
      <p:sp>
        <p:nvSpPr>
          <p:cNvPr id="22" name="Isosceles Triangle 21">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82232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9B242-1EB8-45D5-9021-D91427ABFDC0}"/>
              </a:ext>
            </a:extLst>
          </p:cNvPr>
          <p:cNvSpPr>
            <a:spLocks noGrp="1"/>
          </p:cNvSpPr>
          <p:nvPr>
            <p:ph type="title"/>
          </p:nvPr>
        </p:nvSpPr>
        <p:spPr>
          <a:xfrm>
            <a:off x="640080" y="5576887"/>
            <a:ext cx="10911840" cy="640081"/>
          </a:xfrm>
        </p:spPr>
        <p:txBody>
          <a:bodyPr vert="horz" lIns="91440" tIns="45720" rIns="91440" bIns="45720" rtlCol="0" anchor="ctr">
            <a:normAutofit/>
          </a:bodyPr>
          <a:lstStyle/>
          <a:p>
            <a:pPr algn="ctr"/>
            <a:r>
              <a:rPr lang="en-US" sz="3200"/>
              <a:t>Edison Research</a:t>
            </a:r>
          </a:p>
        </p:txBody>
      </p:sp>
      <p:pic>
        <p:nvPicPr>
          <p:cNvPr id="5" name="Content Placeholder 4" descr="Graphical user interface&#10;&#10;Description automatically generated">
            <a:extLst>
              <a:ext uri="{FF2B5EF4-FFF2-40B4-BE49-F238E27FC236}">
                <a16:creationId xmlns:a16="http://schemas.microsoft.com/office/drawing/2014/main" id="{BE80716E-E53D-4168-ABA2-B3A97E3B195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7298" r="1" b="16932"/>
          <a:stretch/>
        </p:blipFill>
        <p:spPr>
          <a:xfrm>
            <a:off x="640080" y="640080"/>
            <a:ext cx="10911840" cy="4836795"/>
          </a:xfrm>
          <a:prstGeom prst="rect">
            <a:avLst/>
          </a:prstGeom>
          <a:ln w="19050">
            <a:solidFill>
              <a:schemeClr val="tx1"/>
            </a:solidFill>
            <a:miter lim="800000"/>
          </a:ln>
        </p:spPr>
      </p:pic>
    </p:spTree>
    <p:extLst>
      <p:ext uri="{BB962C8B-B14F-4D97-AF65-F5344CB8AC3E}">
        <p14:creationId xmlns:p14="http://schemas.microsoft.com/office/powerpoint/2010/main" val="424437812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BC6A8-092E-4ABA-B818-303756DBB14F}"/>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dirty="0"/>
              <a:t>Company information</a:t>
            </a:r>
          </a:p>
        </p:txBody>
      </p:sp>
      <p:sp>
        <p:nvSpPr>
          <p:cNvPr id="3" name="Content Placeholder 2">
            <a:extLst>
              <a:ext uri="{FF2B5EF4-FFF2-40B4-BE49-F238E27FC236}">
                <a16:creationId xmlns:a16="http://schemas.microsoft.com/office/drawing/2014/main" id="{367C347D-233C-4A81-9EC9-A1B1F43BC111}"/>
              </a:ext>
            </a:extLst>
          </p:cNvPr>
          <p:cNvSpPr>
            <a:spLocks noGrp="1"/>
          </p:cNvSpPr>
          <p:nvPr>
            <p:ph idx="1"/>
          </p:nvPr>
        </p:nvSpPr>
        <p:spPr>
          <a:xfrm>
            <a:off x="7464612" y="4750893"/>
            <a:ext cx="4087305" cy="1147863"/>
          </a:xfrm>
        </p:spPr>
        <p:txBody>
          <a:bodyPr vert="horz" lIns="91440" tIns="45720" rIns="91440" bIns="45720" rtlCol="0" anchor="t">
            <a:normAutofit/>
          </a:bodyPr>
          <a:lstStyle/>
          <a:p>
            <a:pPr marL="0" indent="0">
              <a:buNone/>
            </a:pPr>
            <a:r>
              <a:rPr lang="en-US" sz="2000" dirty="0"/>
              <a:t>Smartmatic company board</a:t>
            </a:r>
          </a:p>
        </p:txBody>
      </p:sp>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Graphical user interface, website&#10;&#10;Description automatically generated">
            <a:extLst>
              <a:ext uri="{FF2B5EF4-FFF2-40B4-BE49-F238E27FC236}">
                <a16:creationId xmlns:a16="http://schemas.microsoft.com/office/drawing/2014/main" id="{F3A18B12-AD18-46B0-B0F3-4897B38C6267}"/>
              </a:ext>
            </a:extLst>
          </p:cNvPr>
          <p:cNvPicPr>
            <a:picLocks noChangeAspect="1"/>
          </p:cNvPicPr>
          <p:nvPr/>
        </p:nvPicPr>
        <p:blipFill rotWithShape="1">
          <a:blip r:embed="rId2">
            <a:extLst>
              <a:ext uri="{28A0092B-C50C-407E-A947-70E740481C1C}">
                <a14:useLocalDpi xmlns:a14="http://schemas.microsoft.com/office/drawing/2010/main" val="0"/>
              </a:ext>
            </a:extLst>
          </a:blip>
          <a:srcRect t="29990" r="2" b="2"/>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73485021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86234-6C7B-47FD-A31D-818742AA4553}"/>
              </a:ext>
            </a:extLst>
          </p:cNvPr>
          <p:cNvSpPr>
            <a:spLocks noGrp="1"/>
          </p:cNvSpPr>
          <p:nvPr>
            <p:ph type="title"/>
          </p:nvPr>
        </p:nvSpPr>
        <p:spPr/>
        <p:txBody>
          <a:bodyPr/>
          <a:lstStyle/>
          <a:p>
            <a:r>
              <a:rPr lang="en-US" dirty="0"/>
              <a:t>Dominion Executive Board</a:t>
            </a:r>
          </a:p>
        </p:txBody>
      </p:sp>
      <p:sp>
        <p:nvSpPr>
          <p:cNvPr id="3" name="Content Placeholder 2">
            <a:extLst>
              <a:ext uri="{FF2B5EF4-FFF2-40B4-BE49-F238E27FC236}">
                <a16:creationId xmlns:a16="http://schemas.microsoft.com/office/drawing/2014/main" id="{A2DED072-3C72-4C71-A22F-018BE390734D}"/>
              </a:ext>
            </a:extLst>
          </p:cNvPr>
          <p:cNvSpPr>
            <a:spLocks noGrp="1"/>
          </p:cNvSpPr>
          <p:nvPr>
            <p:ph idx="1"/>
          </p:nvPr>
        </p:nvSpPr>
        <p:spPr>
          <a:xfrm>
            <a:off x="925286" y="2794058"/>
            <a:ext cx="1514302" cy="634942"/>
          </a:xfrm>
        </p:spPr>
        <p:txBody>
          <a:bodyPr>
            <a:normAutofit/>
          </a:bodyPr>
          <a:lstStyle/>
          <a:p>
            <a:pPr marL="0" indent="0" algn="ctr">
              <a:buNone/>
            </a:pPr>
            <a:r>
              <a:rPr lang="en-US" sz="1400" dirty="0">
                <a:latin typeface="Times New Roman" panose="02020603050405020304" pitchFamily="18" charset="0"/>
                <a:cs typeface="Times New Roman" panose="02020603050405020304" pitchFamily="18" charset="0"/>
              </a:rPr>
              <a:t>John Poulos </a:t>
            </a:r>
          </a:p>
          <a:p>
            <a:pPr marL="0" indent="0" algn="ctr">
              <a:buNone/>
            </a:pPr>
            <a:r>
              <a:rPr lang="en-US" sz="1400" dirty="0">
                <a:latin typeface="Times New Roman" panose="02020603050405020304" pitchFamily="18" charset="0"/>
                <a:cs typeface="Times New Roman" panose="02020603050405020304" pitchFamily="18" charset="0"/>
              </a:rPr>
              <a:t>President &amp; CEO </a:t>
            </a:r>
          </a:p>
        </p:txBody>
      </p:sp>
      <p:pic>
        <p:nvPicPr>
          <p:cNvPr id="5" name="Picture 4" descr="A person wearing a suit and tie smiling at the camera&#10;&#10;Description automatically generated">
            <a:extLst>
              <a:ext uri="{FF2B5EF4-FFF2-40B4-BE49-F238E27FC236}">
                <a16:creationId xmlns:a16="http://schemas.microsoft.com/office/drawing/2014/main" id="{CE378B04-73C2-496F-A7B0-0D4BA96970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5336" y="1733118"/>
            <a:ext cx="1074202" cy="1060940"/>
          </a:xfrm>
          <a:prstGeom prst="rect">
            <a:avLst/>
          </a:prstGeom>
        </p:spPr>
      </p:pic>
      <p:sp>
        <p:nvSpPr>
          <p:cNvPr id="7" name="TextBox 6">
            <a:extLst>
              <a:ext uri="{FF2B5EF4-FFF2-40B4-BE49-F238E27FC236}">
                <a16:creationId xmlns:a16="http://schemas.microsoft.com/office/drawing/2014/main" id="{A9D3E54A-3C17-4953-8663-02C75B2200CA}"/>
              </a:ext>
            </a:extLst>
          </p:cNvPr>
          <p:cNvSpPr txBox="1"/>
          <p:nvPr/>
        </p:nvSpPr>
        <p:spPr>
          <a:xfrm>
            <a:off x="2659638" y="2742197"/>
            <a:ext cx="2238934" cy="738664"/>
          </a:xfrm>
          <a:prstGeom prst="rect">
            <a:avLst/>
          </a:prstGeom>
          <a:noFill/>
        </p:spPr>
        <p:txBody>
          <a:bodyPr wrap="square">
            <a:spAutoFit/>
          </a:bodyPr>
          <a:lstStyle/>
          <a:p>
            <a:pPr algn="ctr"/>
            <a:r>
              <a:rPr lang="en-US" sz="1400" dirty="0">
                <a:latin typeface="Times New Roman" panose="02020603050405020304" pitchFamily="18" charset="0"/>
                <a:cs typeface="Times New Roman" panose="02020603050405020304" pitchFamily="18" charset="0"/>
              </a:rPr>
              <a:t>Ian </a:t>
            </a:r>
            <a:r>
              <a:rPr lang="en-US" sz="1400" dirty="0" err="1">
                <a:latin typeface="Times New Roman" panose="02020603050405020304" pitchFamily="18" charset="0"/>
                <a:cs typeface="Times New Roman" panose="02020603050405020304" pitchFamily="18" charset="0"/>
              </a:rPr>
              <a:t>MacVicar</a:t>
            </a:r>
            <a:r>
              <a:rPr lang="en-US" sz="1400" dirty="0">
                <a:latin typeface="Times New Roman" panose="02020603050405020304" pitchFamily="18" charset="0"/>
                <a:cs typeface="Times New Roman" panose="02020603050405020304" pitchFamily="18" charset="0"/>
              </a:rPr>
              <a:t> </a:t>
            </a:r>
          </a:p>
          <a:p>
            <a:pPr algn="ctr"/>
            <a:r>
              <a:rPr lang="en-US" sz="1400" dirty="0">
                <a:latin typeface="Times New Roman" panose="02020603050405020304" pitchFamily="18" charset="0"/>
                <a:cs typeface="Times New Roman" panose="02020603050405020304" pitchFamily="18" charset="0"/>
              </a:rPr>
              <a:t>Executive Chairman </a:t>
            </a:r>
          </a:p>
          <a:p>
            <a:pPr algn="ctr"/>
            <a:r>
              <a:rPr lang="en-US" sz="1400" dirty="0">
                <a:latin typeface="Times New Roman" panose="02020603050405020304" pitchFamily="18" charset="0"/>
                <a:cs typeface="Times New Roman" panose="02020603050405020304" pitchFamily="18" charset="0"/>
              </a:rPr>
              <a:t>Chief Financial Officer </a:t>
            </a:r>
          </a:p>
        </p:txBody>
      </p:sp>
      <p:pic>
        <p:nvPicPr>
          <p:cNvPr id="9" name="Picture 8" descr="A person wearing a suit and tie&#10;&#10;Description automatically generated">
            <a:extLst>
              <a:ext uri="{FF2B5EF4-FFF2-40B4-BE49-F238E27FC236}">
                <a16:creationId xmlns:a16="http://schemas.microsoft.com/office/drawing/2014/main" id="{A115695B-0BEC-46C3-B3D3-0C041A760E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5539" y="1733118"/>
            <a:ext cx="1074201" cy="1060940"/>
          </a:xfrm>
          <a:prstGeom prst="rect">
            <a:avLst/>
          </a:prstGeom>
        </p:spPr>
      </p:pic>
      <p:sp>
        <p:nvSpPr>
          <p:cNvPr id="11" name="TextBox 10">
            <a:extLst>
              <a:ext uri="{FF2B5EF4-FFF2-40B4-BE49-F238E27FC236}">
                <a16:creationId xmlns:a16="http://schemas.microsoft.com/office/drawing/2014/main" id="{9CC665D4-8D81-4589-A074-8F76EE649704}"/>
              </a:ext>
            </a:extLst>
          </p:cNvPr>
          <p:cNvSpPr txBox="1"/>
          <p:nvPr/>
        </p:nvSpPr>
        <p:spPr>
          <a:xfrm>
            <a:off x="4778137" y="2794058"/>
            <a:ext cx="2515293" cy="526827"/>
          </a:xfrm>
          <a:prstGeom prst="rect">
            <a:avLst/>
          </a:prstGeom>
          <a:noFill/>
        </p:spPr>
        <p:txBody>
          <a:bodyPr wrap="square">
            <a:spAutoFit/>
          </a:bodyPr>
          <a:lstStyle/>
          <a:p>
            <a:pPr algn="ctr"/>
            <a:r>
              <a:rPr lang="en-US" sz="1400" dirty="0" err="1">
                <a:latin typeface="Times New Roman" panose="02020603050405020304" pitchFamily="18" charset="0"/>
                <a:cs typeface="Times New Roman" panose="02020603050405020304" pitchFamily="18" charset="0"/>
              </a:rPr>
              <a:t>Waldeep</a:t>
            </a:r>
            <a:r>
              <a:rPr lang="en-US" sz="1400" dirty="0">
                <a:latin typeface="Times New Roman" panose="02020603050405020304" pitchFamily="18" charset="0"/>
                <a:cs typeface="Times New Roman" panose="02020603050405020304" pitchFamily="18" charset="0"/>
              </a:rPr>
              <a:t> Singh </a:t>
            </a:r>
          </a:p>
          <a:p>
            <a:pPr algn="ctr"/>
            <a:r>
              <a:rPr lang="en-US" sz="1400" dirty="0">
                <a:latin typeface="Times New Roman" panose="02020603050405020304" pitchFamily="18" charset="0"/>
                <a:cs typeface="Times New Roman" panose="02020603050405020304" pitchFamily="18" charset="0"/>
              </a:rPr>
              <a:t>Executive Vice-President, Sales </a:t>
            </a:r>
          </a:p>
        </p:txBody>
      </p:sp>
      <p:pic>
        <p:nvPicPr>
          <p:cNvPr id="12" name="Picture 11">
            <a:extLst>
              <a:ext uri="{FF2B5EF4-FFF2-40B4-BE49-F238E27FC236}">
                <a16:creationId xmlns:a16="http://schemas.microsoft.com/office/drawing/2014/main" id="{500E4D31-0A54-410F-AE89-43ADDAECB7CD}"/>
              </a:ext>
            </a:extLst>
          </p:cNvPr>
          <p:cNvPicPr>
            <a:picLocks noChangeAspect="1"/>
          </p:cNvPicPr>
          <p:nvPr/>
        </p:nvPicPr>
        <p:blipFill>
          <a:blip r:embed="rId4"/>
          <a:stretch>
            <a:fillRect/>
          </a:stretch>
        </p:blipFill>
        <p:spPr>
          <a:xfrm>
            <a:off x="5399414" y="1713821"/>
            <a:ext cx="1074202" cy="1060940"/>
          </a:xfrm>
          <a:prstGeom prst="rect">
            <a:avLst/>
          </a:prstGeom>
        </p:spPr>
      </p:pic>
      <p:sp>
        <p:nvSpPr>
          <p:cNvPr id="14" name="TextBox 13">
            <a:extLst>
              <a:ext uri="{FF2B5EF4-FFF2-40B4-BE49-F238E27FC236}">
                <a16:creationId xmlns:a16="http://schemas.microsoft.com/office/drawing/2014/main" id="{DFD3D768-4C0F-4AD0-9FC3-A406F55881F9}"/>
              </a:ext>
            </a:extLst>
          </p:cNvPr>
          <p:cNvSpPr txBox="1"/>
          <p:nvPr/>
        </p:nvSpPr>
        <p:spPr>
          <a:xfrm>
            <a:off x="7271435" y="2823392"/>
            <a:ext cx="2056450" cy="738664"/>
          </a:xfrm>
          <a:prstGeom prst="rect">
            <a:avLst/>
          </a:prstGeom>
          <a:noFill/>
        </p:spPr>
        <p:txBody>
          <a:bodyPr wrap="square">
            <a:spAutoFit/>
          </a:bodyPr>
          <a:lstStyle/>
          <a:p>
            <a:pPr algn="ctr"/>
            <a:r>
              <a:rPr lang="en-US" sz="1400" dirty="0">
                <a:latin typeface="Times New Roman" panose="02020603050405020304" pitchFamily="18" charset="0"/>
                <a:cs typeface="Times New Roman" panose="02020603050405020304" pitchFamily="18" charset="0"/>
              </a:rPr>
              <a:t>Nicole </a:t>
            </a:r>
            <a:r>
              <a:rPr lang="en-US" sz="1400" dirty="0" err="1">
                <a:latin typeface="Times New Roman" panose="02020603050405020304" pitchFamily="18" charset="0"/>
                <a:cs typeface="Times New Roman" panose="02020603050405020304" pitchFamily="18" charset="0"/>
              </a:rPr>
              <a:t>Nollette</a:t>
            </a:r>
            <a:r>
              <a:rPr lang="en-US" sz="1400" dirty="0">
                <a:latin typeface="Times New Roman" panose="02020603050405020304" pitchFamily="18" charset="0"/>
                <a:cs typeface="Times New Roman" panose="02020603050405020304" pitchFamily="18" charset="0"/>
              </a:rPr>
              <a:t> </a:t>
            </a:r>
          </a:p>
          <a:p>
            <a:pPr algn="ctr"/>
            <a:r>
              <a:rPr lang="en-US" sz="1400" dirty="0">
                <a:latin typeface="Times New Roman" panose="02020603050405020304" pitchFamily="18" charset="0"/>
                <a:cs typeface="Times New Roman" panose="02020603050405020304" pitchFamily="18" charset="0"/>
              </a:rPr>
              <a:t>Executive Vice-President, Operations </a:t>
            </a:r>
          </a:p>
        </p:txBody>
      </p:sp>
      <p:pic>
        <p:nvPicPr>
          <p:cNvPr id="16" name="Picture 15" descr="A person posing for a picture&#10;&#10;Description automatically generated">
            <a:extLst>
              <a:ext uri="{FF2B5EF4-FFF2-40B4-BE49-F238E27FC236}">
                <a16:creationId xmlns:a16="http://schemas.microsoft.com/office/drawing/2014/main" id="{CF028C90-2D1F-4C02-A4D1-55666078DB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2559" y="1762452"/>
            <a:ext cx="1074202" cy="1060940"/>
          </a:xfrm>
          <a:prstGeom prst="rect">
            <a:avLst/>
          </a:prstGeom>
        </p:spPr>
      </p:pic>
      <p:sp>
        <p:nvSpPr>
          <p:cNvPr id="18" name="TextBox 17">
            <a:extLst>
              <a:ext uri="{FF2B5EF4-FFF2-40B4-BE49-F238E27FC236}">
                <a16:creationId xmlns:a16="http://schemas.microsoft.com/office/drawing/2014/main" id="{5ED090EA-3E84-402B-809F-8ACC9AE4B741}"/>
              </a:ext>
            </a:extLst>
          </p:cNvPr>
          <p:cNvSpPr txBox="1"/>
          <p:nvPr/>
        </p:nvSpPr>
        <p:spPr>
          <a:xfrm>
            <a:off x="641417" y="4797105"/>
            <a:ext cx="2082040" cy="738663"/>
          </a:xfrm>
          <a:prstGeom prst="rect">
            <a:avLst/>
          </a:prstGeom>
          <a:noFill/>
        </p:spPr>
        <p:txBody>
          <a:bodyPr wrap="square">
            <a:spAutoFit/>
          </a:bodyPr>
          <a:lstStyle/>
          <a:p>
            <a:pPr algn="ctr"/>
            <a:r>
              <a:rPr lang="en-US" sz="1400" dirty="0">
                <a:latin typeface="Times New Roman" panose="02020603050405020304" pitchFamily="18" charset="0"/>
                <a:cs typeface="Times New Roman" panose="02020603050405020304" pitchFamily="18" charset="0"/>
              </a:rPr>
              <a:t>Mike Frontera </a:t>
            </a:r>
          </a:p>
          <a:p>
            <a:pPr algn="ctr"/>
            <a:r>
              <a:rPr lang="en-US" sz="1400" dirty="0">
                <a:latin typeface="Times New Roman" panose="02020603050405020304" pitchFamily="18" charset="0"/>
                <a:cs typeface="Times New Roman" panose="02020603050405020304" pitchFamily="18" charset="0"/>
              </a:rPr>
              <a:t>Executive Vice-President, General Counsel </a:t>
            </a:r>
          </a:p>
        </p:txBody>
      </p:sp>
      <p:pic>
        <p:nvPicPr>
          <p:cNvPr id="19" name="Picture 18">
            <a:extLst>
              <a:ext uri="{FF2B5EF4-FFF2-40B4-BE49-F238E27FC236}">
                <a16:creationId xmlns:a16="http://schemas.microsoft.com/office/drawing/2014/main" id="{A56523A2-3C81-4227-B666-157A8A78A5EA}"/>
              </a:ext>
            </a:extLst>
          </p:cNvPr>
          <p:cNvPicPr>
            <a:picLocks noChangeAspect="1"/>
          </p:cNvPicPr>
          <p:nvPr/>
        </p:nvPicPr>
        <p:blipFill>
          <a:blip r:embed="rId6"/>
          <a:stretch>
            <a:fillRect/>
          </a:stretch>
        </p:blipFill>
        <p:spPr>
          <a:xfrm>
            <a:off x="1145335" y="3654672"/>
            <a:ext cx="1104203" cy="1090571"/>
          </a:xfrm>
          <a:prstGeom prst="rect">
            <a:avLst/>
          </a:prstGeom>
        </p:spPr>
      </p:pic>
      <p:sp>
        <p:nvSpPr>
          <p:cNvPr id="21" name="TextBox 20">
            <a:extLst>
              <a:ext uri="{FF2B5EF4-FFF2-40B4-BE49-F238E27FC236}">
                <a16:creationId xmlns:a16="http://schemas.microsoft.com/office/drawing/2014/main" id="{18DDF99F-7F55-4032-A84B-F926B3B21AC6}"/>
              </a:ext>
            </a:extLst>
          </p:cNvPr>
          <p:cNvSpPr txBox="1"/>
          <p:nvPr/>
        </p:nvSpPr>
        <p:spPr>
          <a:xfrm>
            <a:off x="2843129" y="4767771"/>
            <a:ext cx="1899020" cy="800219"/>
          </a:xfrm>
          <a:prstGeom prst="rect">
            <a:avLst/>
          </a:prstGeom>
          <a:noFill/>
        </p:spPr>
        <p:txBody>
          <a:bodyPr wrap="square">
            <a:spAutoFit/>
          </a:bodyPr>
          <a:lstStyle/>
          <a:p>
            <a:pPr algn="ctr"/>
            <a:r>
              <a:rPr lang="en-US" dirty="0"/>
              <a:t> </a:t>
            </a:r>
            <a:r>
              <a:rPr lang="en-US" sz="1400" dirty="0">
                <a:latin typeface="Times New Roman" panose="02020603050405020304" pitchFamily="18" charset="0"/>
                <a:cs typeface="Times New Roman" panose="02020603050405020304" pitchFamily="18" charset="0"/>
              </a:rPr>
              <a:t>Howard Cramer</a:t>
            </a:r>
          </a:p>
          <a:p>
            <a:pPr algn="ctr"/>
            <a:r>
              <a:rPr lang="en-US" sz="1400" dirty="0">
                <a:latin typeface="Times New Roman" panose="02020603050405020304" pitchFamily="18" charset="0"/>
                <a:cs typeface="Times New Roman" panose="02020603050405020304" pitchFamily="18" charset="0"/>
              </a:rPr>
              <a:t>Vice-President, Strategic Opportunities</a:t>
            </a:r>
          </a:p>
        </p:txBody>
      </p:sp>
      <p:pic>
        <p:nvPicPr>
          <p:cNvPr id="22" name="Picture 21">
            <a:extLst>
              <a:ext uri="{FF2B5EF4-FFF2-40B4-BE49-F238E27FC236}">
                <a16:creationId xmlns:a16="http://schemas.microsoft.com/office/drawing/2014/main" id="{16FAAEA0-E9F6-4F11-A24F-E19BC6FD8212}"/>
              </a:ext>
            </a:extLst>
          </p:cNvPr>
          <p:cNvPicPr>
            <a:picLocks noChangeAspect="1"/>
          </p:cNvPicPr>
          <p:nvPr/>
        </p:nvPicPr>
        <p:blipFill>
          <a:blip r:embed="rId7"/>
          <a:stretch>
            <a:fillRect/>
          </a:stretch>
        </p:blipFill>
        <p:spPr>
          <a:xfrm>
            <a:off x="3255539" y="3654672"/>
            <a:ext cx="1127013" cy="1113099"/>
          </a:xfrm>
          <a:prstGeom prst="rect">
            <a:avLst/>
          </a:prstGeom>
        </p:spPr>
      </p:pic>
      <p:sp>
        <p:nvSpPr>
          <p:cNvPr id="24" name="TextBox 23">
            <a:extLst>
              <a:ext uri="{FF2B5EF4-FFF2-40B4-BE49-F238E27FC236}">
                <a16:creationId xmlns:a16="http://schemas.microsoft.com/office/drawing/2014/main" id="{9276611B-DD0F-4442-A323-46A52BFAE17A}"/>
              </a:ext>
            </a:extLst>
          </p:cNvPr>
          <p:cNvSpPr txBox="1"/>
          <p:nvPr/>
        </p:nvSpPr>
        <p:spPr>
          <a:xfrm>
            <a:off x="5016919" y="4745243"/>
            <a:ext cx="1839191" cy="800219"/>
          </a:xfrm>
          <a:prstGeom prst="rect">
            <a:avLst/>
          </a:prstGeom>
          <a:noFill/>
        </p:spPr>
        <p:txBody>
          <a:bodyPr wrap="square">
            <a:spAutoFit/>
          </a:bodyPr>
          <a:lstStyle/>
          <a:p>
            <a:pPr algn="ctr"/>
            <a:r>
              <a:rPr lang="en-US" dirty="0"/>
              <a:t> </a:t>
            </a:r>
            <a:r>
              <a:rPr lang="en-US" sz="1400" dirty="0">
                <a:latin typeface="Times New Roman" panose="02020603050405020304" pitchFamily="18" charset="0"/>
                <a:cs typeface="Times New Roman" panose="02020603050405020304" pitchFamily="18" charset="0"/>
              </a:rPr>
              <a:t>Kay Stimson</a:t>
            </a:r>
          </a:p>
          <a:p>
            <a:pPr algn="ctr"/>
            <a:r>
              <a:rPr lang="en-US" sz="1400" dirty="0">
                <a:latin typeface="Times New Roman" panose="02020603050405020304" pitchFamily="18" charset="0"/>
                <a:cs typeface="Times New Roman" panose="02020603050405020304" pitchFamily="18" charset="0"/>
              </a:rPr>
              <a:t>Vice-President, Government Affairs</a:t>
            </a:r>
          </a:p>
        </p:txBody>
      </p:sp>
      <p:pic>
        <p:nvPicPr>
          <p:cNvPr id="26" name="Picture 25" descr="A person smiling for the camera&#10;&#10;Description automatically generated">
            <a:extLst>
              <a:ext uri="{FF2B5EF4-FFF2-40B4-BE49-F238E27FC236}">
                <a16:creationId xmlns:a16="http://schemas.microsoft.com/office/drawing/2014/main" id="{8B7D63FB-FAD2-4090-AFEB-A1642F6646F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46603" y="3654671"/>
            <a:ext cx="1127013" cy="1113099"/>
          </a:xfrm>
          <a:prstGeom prst="rect">
            <a:avLst/>
          </a:prstGeom>
        </p:spPr>
      </p:pic>
      <p:sp>
        <p:nvSpPr>
          <p:cNvPr id="28" name="TextBox 27">
            <a:extLst>
              <a:ext uri="{FF2B5EF4-FFF2-40B4-BE49-F238E27FC236}">
                <a16:creationId xmlns:a16="http://schemas.microsoft.com/office/drawing/2014/main" id="{B0C62A94-C719-441C-ABD3-8E4555AF226F}"/>
              </a:ext>
            </a:extLst>
          </p:cNvPr>
          <p:cNvSpPr txBox="1"/>
          <p:nvPr/>
        </p:nvSpPr>
        <p:spPr>
          <a:xfrm>
            <a:off x="6985451" y="4745243"/>
            <a:ext cx="2586954" cy="584775"/>
          </a:xfrm>
          <a:prstGeom prst="rect">
            <a:avLst/>
          </a:prstGeom>
          <a:noFill/>
        </p:spPr>
        <p:txBody>
          <a:bodyPr wrap="square">
            <a:spAutoFit/>
          </a:bodyPr>
          <a:lstStyle/>
          <a:p>
            <a:pPr algn="ctr"/>
            <a:r>
              <a:rPr lang="en-US" dirty="0"/>
              <a:t> </a:t>
            </a:r>
            <a:r>
              <a:rPr lang="en-US" sz="1400" dirty="0">
                <a:latin typeface="Times New Roman" panose="02020603050405020304" pitchFamily="18" charset="0"/>
                <a:cs typeface="Times New Roman" panose="02020603050405020304" pitchFamily="18" charset="0"/>
              </a:rPr>
              <a:t>Steve Moreland</a:t>
            </a:r>
          </a:p>
          <a:p>
            <a:pPr algn="ctr"/>
            <a:r>
              <a:rPr lang="en-US" sz="1400" dirty="0">
                <a:latin typeface="Times New Roman" panose="02020603050405020304" pitchFamily="18" charset="0"/>
                <a:cs typeface="Times New Roman" panose="02020603050405020304" pitchFamily="18" charset="0"/>
              </a:rPr>
              <a:t>Vice-President, Fulfillment </a:t>
            </a:r>
          </a:p>
        </p:txBody>
      </p:sp>
      <p:pic>
        <p:nvPicPr>
          <p:cNvPr id="29" name="Picture 28">
            <a:extLst>
              <a:ext uri="{FF2B5EF4-FFF2-40B4-BE49-F238E27FC236}">
                <a16:creationId xmlns:a16="http://schemas.microsoft.com/office/drawing/2014/main" id="{29D8589C-F2B3-4C76-A399-85A5B6B9F20B}"/>
              </a:ext>
            </a:extLst>
          </p:cNvPr>
          <p:cNvPicPr>
            <a:picLocks noChangeAspect="1"/>
          </p:cNvPicPr>
          <p:nvPr/>
        </p:nvPicPr>
        <p:blipFill>
          <a:blip r:embed="rId9"/>
          <a:stretch>
            <a:fillRect/>
          </a:stretch>
        </p:blipFill>
        <p:spPr>
          <a:xfrm>
            <a:off x="7762559" y="3684005"/>
            <a:ext cx="1127013" cy="1113100"/>
          </a:xfrm>
          <a:prstGeom prst="rect">
            <a:avLst/>
          </a:prstGeom>
        </p:spPr>
      </p:pic>
      <p:sp>
        <p:nvSpPr>
          <p:cNvPr id="31" name="TextBox 30">
            <a:extLst>
              <a:ext uri="{FF2B5EF4-FFF2-40B4-BE49-F238E27FC236}">
                <a16:creationId xmlns:a16="http://schemas.microsoft.com/office/drawing/2014/main" id="{EA5C446E-7A26-431B-83EB-DFEB631B7F2F}"/>
              </a:ext>
            </a:extLst>
          </p:cNvPr>
          <p:cNvSpPr txBox="1"/>
          <p:nvPr/>
        </p:nvSpPr>
        <p:spPr>
          <a:xfrm>
            <a:off x="8889572" y="2742197"/>
            <a:ext cx="2586953" cy="800219"/>
          </a:xfrm>
          <a:prstGeom prst="rect">
            <a:avLst/>
          </a:prstGeom>
          <a:noFill/>
        </p:spPr>
        <p:txBody>
          <a:bodyPr wrap="square">
            <a:spAutoFit/>
          </a:bodyPr>
          <a:lstStyle/>
          <a:p>
            <a:pPr algn="ctr"/>
            <a:r>
              <a:rPr lang="en-US" dirty="0"/>
              <a:t> </a:t>
            </a:r>
            <a:r>
              <a:rPr lang="en-US" sz="1400" dirty="0">
                <a:latin typeface="Times New Roman" panose="02020603050405020304" pitchFamily="18" charset="0"/>
                <a:cs typeface="Times New Roman" panose="02020603050405020304" pitchFamily="18" charset="0"/>
              </a:rPr>
              <a:t>Matt Horace</a:t>
            </a:r>
          </a:p>
          <a:p>
            <a:pPr algn="ctr"/>
            <a:r>
              <a:rPr lang="en-US" sz="1400" dirty="0">
                <a:latin typeface="Times New Roman" panose="02020603050405020304" pitchFamily="18" charset="0"/>
                <a:cs typeface="Times New Roman" panose="02020603050405020304" pitchFamily="18" charset="0"/>
              </a:rPr>
              <a:t>Vice-President </a:t>
            </a:r>
          </a:p>
          <a:p>
            <a:pPr algn="ctr"/>
            <a:r>
              <a:rPr lang="en-US" sz="1400" dirty="0">
                <a:latin typeface="Times New Roman" panose="02020603050405020304" pitchFamily="18" charset="0"/>
                <a:cs typeface="Times New Roman" panose="02020603050405020304" pitchFamily="18" charset="0"/>
              </a:rPr>
              <a:t>Chief Security Officer </a:t>
            </a:r>
          </a:p>
        </p:txBody>
      </p:sp>
      <p:pic>
        <p:nvPicPr>
          <p:cNvPr id="32" name="Picture 31">
            <a:extLst>
              <a:ext uri="{FF2B5EF4-FFF2-40B4-BE49-F238E27FC236}">
                <a16:creationId xmlns:a16="http://schemas.microsoft.com/office/drawing/2014/main" id="{9D0DB2FB-6C09-497C-9676-F9ACEAA4DE05}"/>
              </a:ext>
            </a:extLst>
          </p:cNvPr>
          <p:cNvPicPr>
            <a:picLocks noChangeAspect="1"/>
          </p:cNvPicPr>
          <p:nvPr/>
        </p:nvPicPr>
        <p:blipFill>
          <a:blip r:embed="rId10"/>
          <a:stretch>
            <a:fillRect/>
          </a:stretch>
        </p:blipFill>
        <p:spPr>
          <a:xfrm>
            <a:off x="9659542" y="1724017"/>
            <a:ext cx="1047011" cy="1040548"/>
          </a:xfrm>
          <a:prstGeom prst="rect">
            <a:avLst/>
          </a:prstGeom>
        </p:spPr>
      </p:pic>
      <p:sp>
        <p:nvSpPr>
          <p:cNvPr id="34" name="TextBox 33">
            <a:extLst>
              <a:ext uri="{FF2B5EF4-FFF2-40B4-BE49-F238E27FC236}">
                <a16:creationId xmlns:a16="http://schemas.microsoft.com/office/drawing/2014/main" id="{F4EFF89A-530E-4A2E-BD73-989926AE555A}"/>
              </a:ext>
            </a:extLst>
          </p:cNvPr>
          <p:cNvSpPr txBox="1"/>
          <p:nvPr/>
        </p:nvSpPr>
        <p:spPr>
          <a:xfrm>
            <a:off x="8792346" y="4776020"/>
            <a:ext cx="2772337" cy="738664"/>
          </a:xfrm>
          <a:prstGeom prst="rect">
            <a:avLst/>
          </a:prstGeom>
          <a:noFill/>
        </p:spPr>
        <p:txBody>
          <a:bodyPr wrap="square">
            <a:spAutoFit/>
          </a:bodyPr>
          <a:lstStyle/>
          <a:p>
            <a:pPr algn="ctr"/>
            <a:r>
              <a:rPr lang="en-US" sz="1400" dirty="0">
                <a:latin typeface="Times New Roman" panose="02020603050405020304" pitchFamily="18" charset="0"/>
                <a:cs typeface="Times New Roman" panose="02020603050405020304" pitchFamily="18" charset="0"/>
              </a:rPr>
              <a:t>Jean-Pierre Kingsley</a:t>
            </a:r>
          </a:p>
          <a:p>
            <a:pPr algn="ctr"/>
            <a:r>
              <a:rPr lang="en-US" sz="1400" dirty="0">
                <a:latin typeface="Times New Roman" panose="02020603050405020304" pitchFamily="18" charset="0"/>
                <a:cs typeface="Times New Roman" panose="02020603050405020304" pitchFamily="18" charset="0"/>
              </a:rPr>
              <a:t>Chair</a:t>
            </a:r>
          </a:p>
          <a:p>
            <a:pPr algn="ctr"/>
            <a:r>
              <a:rPr lang="en-US" sz="1400" dirty="0">
                <a:latin typeface="Times New Roman" panose="02020603050405020304" pitchFamily="18" charset="0"/>
                <a:cs typeface="Times New Roman" panose="02020603050405020304" pitchFamily="18" charset="0"/>
              </a:rPr>
              <a:t>Executive Advisory Committee </a:t>
            </a:r>
          </a:p>
        </p:txBody>
      </p:sp>
      <p:pic>
        <p:nvPicPr>
          <p:cNvPr id="35" name="Picture 34">
            <a:extLst>
              <a:ext uri="{FF2B5EF4-FFF2-40B4-BE49-F238E27FC236}">
                <a16:creationId xmlns:a16="http://schemas.microsoft.com/office/drawing/2014/main" id="{5B686540-EFCB-4AAF-93B3-3276A0203F7C}"/>
              </a:ext>
            </a:extLst>
          </p:cNvPr>
          <p:cNvPicPr>
            <a:picLocks noChangeAspect="1"/>
          </p:cNvPicPr>
          <p:nvPr/>
        </p:nvPicPr>
        <p:blipFill rotWithShape="1">
          <a:blip r:embed="rId11"/>
          <a:srcRect b="27365"/>
          <a:stretch/>
        </p:blipFill>
        <p:spPr>
          <a:xfrm>
            <a:off x="9715953" y="3690146"/>
            <a:ext cx="990600" cy="1106959"/>
          </a:xfrm>
          <a:prstGeom prst="rect">
            <a:avLst/>
          </a:prstGeom>
        </p:spPr>
      </p:pic>
      <p:sp>
        <p:nvSpPr>
          <p:cNvPr id="36" name="TextBox 35">
            <a:extLst>
              <a:ext uri="{FF2B5EF4-FFF2-40B4-BE49-F238E27FC236}">
                <a16:creationId xmlns:a16="http://schemas.microsoft.com/office/drawing/2014/main" id="{E1122998-E87A-4A00-9CB3-36C8B1E4FABD}"/>
              </a:ext>
            </a:extLst>
          </p:cNvPr>
          <p:cNvSpPr txBox="1"/>
          <p:nvPr/>
        </p:nvSpPr>
        <p:spPr>
          <a:xfrm>
            <a:off x="641417" y="6242858"/>
            <a:ext cx="5701194"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https://web.archive.org/web/20180625105622/http://www.dominionvoting.com/company</a:t>
            </a:r>
          </a:p>
        </p:txBody>
      </p:sp>
    </p:spTree>
    <p:extLst>
      <p:ext uri="{BB962C8B-B14F-4D97-AF65-F5344CB8AC3E}">
        <p14:creationId xmlns:p14="http://schemas.microsoft.com/office/powerpoint/2010/main" val="4080500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6A730-4DD2-4A2C-8AFC-9EC49963E8EA}"/>
              </a:ext>
            </a:extLst>
          </p:cNvPr>
          <p:cNvSpPr>
            <a:spLocks noGrp="1"/>
          </p:cNvSpPr>
          <p:nvPr>
            <p:ph type="title"/>
          </p:nvPr>
        </p:nvSpPr>
        <p:spPr/>
        <p:txBody>
          <a:bodyPr/>
          <a:lstStyle/>
          <a:p>
            <a:r>
              <a:rPr lang="en-US" dirty="0" err="1"/>
              <a:t>Hootan</a:t>
            </a:r>
            <a:r>
              <a:rPr lang="en-US" dirty="0"/>
              <a:t> </a:t>
            </a:r>
            <a:r>
              <a:rPr lang="en-US" dirty="0" err="1"/>
              <a:t>Yaghoobzadeh</a:t>
            </a:r>
            <a:endParaRPr lang="en-US" dirty="0"/>
          </a:p>
        </p:txBody>
      </p:sp>
      <p:sp>
        <p:nvSpPr>
          <p:cNvPr id="3" name="Content Placeholder 2">
            <a:extLst>
              <a:ext uri="{FF2B5EF4-FFF2-40B4-BE49-F238E27FC236}">
                <a16:creationId xmlns:a16="http://schemas.microsoft.com/office/drawing/2014/main" id="{61954E11-345B-4011-9EC3-9907E2C59011}"/>
              </a:ext>
            </a:extLst>
          </p:cNvPr>
          <p:cNvSpPr>
            <a:spLocks noGrp="1"/>
          </p:cNvSpPr>
          <p:nvPr>
            <p:ph idx="1"/>
          </p:nvPr>
        </p:nvSpPr>
        <p:spPr/>
        <p:txBody>
          <a:bodyPr>
            <a:normAutofit fontScale="92500" lnSpcReduction="20000"/>
          </a:bodyPr>
          <a:lstStyle/>
          <a:p>
            <a:r>
              <a:rPr lang="en-US" dirty="0" err="1"/>
              <a:t>Hootan</a:t>
            </a:r>
            <a:r>
              <a:rPr lang="en-US" dirty="0"/>
              <a:t> </a:t>
            </a:r>
            <a:r>
              <a:rPr lang="en-US" dirty="0" err="1"/>
              <a:t>Yaghoobzadeh</a:t>
            </a:r>
            <a:r>
              <a:rPr lang="en-US" dirty="0"/>
              <a:t> is on the BOARD OF DIRECTORS for DOMINION VOTING SYSTEMS.</a:t>
            </a:r>
          </a:p>
          <a:p>
            <a:r>
              <a:rPr lang="en-US" dirty="0"/>
              <a:t>Also works at Staple street capital with 2 other employees including the vice president of the company. All three of these individuals, </a:t>
            </a:r>
            <a:r>
              <a:rPr lang="en-US" dirty="0" err="1"/>
              <a:t>Hootan</a:t>
            </a:r>
            <a:r>
              <a:rPr lang="en-US" dirty="0"/>
              <a:t> </a:t>
            </a:r>
            <a:r>
              <a:rPr lang="en-US" dirty="0" err="1"/>
              <a:t>Yaghoobzadeh</a:t>
            </a:r>
            <a:r>
              <a:rPr lang="en-US" dirty="0"/>
              <a:t>, Scott </a:t>
            </a:r>
            <a:r>
              <a:rPr lang="en-US" dirty="0" err="1"/>
              <a:t>leffler</a:t>
            </a:r>
            <a:r>
              <a:rPr lang="en-US" dirty="0"/>
              <a:t>, and Jeffery D </a:t>
            </a:r>
            <a:r>
              <a:rPr lang="en-US" dirty="0" err="1"/>
              <a:t>hyslop</a:t>
            </a:r>
            <a:r>
              <a:rPr lang="en-US" dirty="0"/>
              <a:t>, were high up individuals within Cerberus Capital, which own both Bushmaster and </a:t>
            </a:r>
            <a:r>
              <a:rPr lang="en-US" dirty="0" err="1"/>
              <a:t>Remmington</a:t>
            </a:r>
            <a:r>
              <a:rPr lang="en-US" dirty="0"/>
              <a:t>.</a:t>
            </a:r>
          </a:p>
          <a:p>
            <a:r>
              <a:rPr lang="en-US" dirty="0" err="1"/>
              <a:t>Hootan</a:t>
            </a:r>
            <a:r>
              <a:rPr lang="en-US" dirty="0"/>
              <a:t> </a:t>
            </a:r>
            <a:r>
              <a:rPr lang="en-US" dirty="0" err="1"/>
              <a:t>Yaghoobzadeh</a:t>
            </a:r>
            <a:r>
              <a:rPr lang="en-US" dirty="0"/>
              <a:t>, who is on the board of directors for </a:t>
            </a:r>
            <a:r>
              <a:rPr lang="en-US" dirty="0" err="1"/>
              <a:t>Dominon</a:t>
            </a:r>
            <a:r>
              <a:rPr lang="en-US" dirty="0"/>
              <a:t> Voting systems, before working at Cerberus Capital, he was working at the Carlyle Group…</a:t>
            </a:r>
          </a:p>
          <a:p>
            <a:r>
              <a:rPr lang="en-US" dirty="0"/>
              <a:t>Which, had DIRECT TIES TO SADAM HUSSAIN and yup… </a:t>
            </a:r>
          </a:p>
          <a:p>
            <a:r>
              <a:rPr lang="en-US" dirty="0" err="1"/>
              <a:t>Hootan</a:t>
            </a:r>
            <a:r>
              <a:rPr lang="en-US" dirty="0"/>
              <a:t> </a:t>
            </a:r>
            <a:r>
              <a:rPr lang="en-US" dirty="0" err="1"/>
              <a:t>Yaghoobzadeh</a:t>
            </a:r>
            <a:r>
              <a:rPr lang="en-US" dirty="0"/>
              <a:t> worked at the </a:t>
            </a:r>
            <a:r>
              <a:rPr lang="en-US" dirty="0" err="1"/>
              <a:t>carlyle</a:t>
            </a:r>
            <a:r>
              <a:rPr lang="en-US" dirty="0"/>
              <a:t> group from 1998-2003, right during 9/11..</a:t>
            </a:r>
          </a:p>
          <a:p>
            <a:pPr marL="0" indent="0">
              <a:buNone/>
            </a:pPr>
            <a:endParaRPr lang="en-US" dirty="0"/>
          </a:p>
        </p:txBody>
      </p:sp>
    </p:spTree>
    <p:extLst>
      <p:ext uri="{BB962C8B-B14F-4D97-AF65-F5344CB8AC3E}">
        <p14:creationId xmlns:p14="http://schemas.microsoft.com/office/powerpoint/2010/main" val="2674399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44E5C-F35E-4A3D-908E-A5361FC68DEF}"/>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a:t>Dominion footprint in the US</a:t>
            </a:r>
          </a:p>
        </p:txBody>
      </p:sp>
      <p:sp>
        <p:nvSpPr>
          <p:cNvPr id="24" name="Freeform: Shape 23">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A picture containing diagram&#10;&#10;Description automatically generated">
            <a:extLst>
              <a:ext uri="{FF2B5EF4-FFF2-40B4-BE49-F238E27FC236}">
                <a16:creationId xmlns:a16="http://schemas.microsoft.com/office/drawing/2014/main" id="{B67007E3-4375-498B-A751-AFB5D697013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 b="13892"/>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40259904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Chart, diagram&#10;&#10;Description automatically generated">
            <a:extLst>
              <a:ext uri="{FF2B5EF4-FFF2-40B4-BE49-F238E27FC236}">
                <a16:creationId xmlns:a16="http://schemas.microsoft.com/office/drawing/2014/main" id="{B277A2E8-DD42-48C1-A609-09A03903ECB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8787" r="23601"/>
          <a:stretch/>
        </p:blipFill>
        <p:spPr>
          <a:xfrm>
            <a:off x="307775" y="261437"/>
            <a:ext cx="11576450" cy="6335126"/>
          </a:xfrm>
          <a:prstGeom prst="rect">
            <a:avLst/>
          </a:prstGeom>
        </p:spPr>
      </p:pic>
    </p:spTree>
    <p:extLst>
      <p:ext uri="{BB962C8B-B14F-4D97-AF65-F5344CB8AC3E}">
        <p14:creationId xmlns:p14="http://schemas.microsoft.com/office/powerpoint/2010/main" val="1506293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9">
            <a:extLst>
              <a:ext uri="{FF2B5EF4-FFF2-40B4-BE49-F238E27FC236}">
                <a16:creationId xmlns:a16="http://schemas.microsoft.com/office/drawing/2014/main" id="{2E614F1C-2D93-42D0-B229-768199449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403089" y="0"/>
            <a:ext cx="4788912"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AFBE9C-5E54-498B-B874-B1B44B4312C0}"/>
              </a:ext>
            </a:extLst>
          </p:cNvPr>
          <p:cNvSpPr>
            <a:spLocks noGrp="1"/>
          </p:cNvSpPr>
          <p:nvPr>
            <p:ph type="title"/>
          </p:nvPr>
        </p:nvSpPr>
        <p:spPr>
          <a:xfrm>
            <a:off x="8174735" y="640081"/>
            <a:ext cx="3377183" cy="3708895"/>
          </a:xfrm>
          <a:noFill/>
        </p:spPr>
        <p:txBody>
          <a:bodyPr vert="horz" lIns="91440" tIns="45720" rIns="91440" bIns="45720" rtlCol="0" anchor="b">
            <a:normAutofit/>
          </a:bodyPr>
          <a:lstStyle/>
          <a:p>
            <a:r>
              <a:rPr lang="en-US" dirty="0">
                <a:solidFill>
                  <a:schemeClr val="bg1"/>
                </a:solidFill>
              </a:rPr>
              <a:t>External ties</a:t>
            </a:r>
          </a:p>
        </p:txBody>
      </p:sp>
      <p:pic>
        <p:nvPicPr>
          <p:cNvPr id="5" name="Content Placeholder 4" descr="Graphical user interface, text, application, Word&#10;&#10;Description automatically generated">
            <a:extLst>
              <a:ext uri="{FF2B5EF4-FFF2-40B4-BE49-F238E27FC236}">
                <a16:creationId xmlns:a16="http://schemas.microsoft.com/office/drawing/2014/main" id="{2689F53E-7BFB-4331-8F6D-02F8F8F8AC4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23" b="2"/>
          <a:stretch/>
        </p:blipFill>
        <p:spPr>
          <a:xfrm>
            <a:off x="20" y="10"/>
            <a:ext cx="7534636" cy="6857990"/>
          </a:xfrm>
          <a:prstGeom prst="rect">
            <a:avLst/>
          </a:prstGeom>
        </p:spPr>
      </p:pic>
    </p:spTree>
    <p:extLst>
      <p:ext uri="{BB962C8B-B14F-4D97-AF65-F5344CB8AC3E}">
        <p14:creationId xmlns:p14="http://schemas.microsoft.com/office/powerpoint/2010/main" val="4062222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7EA4D9-9749-4EEB-BFAC-4B3ADB1452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492F1A68-034C-442E-9134-94BE7AB13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1" cy="6858000"/>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
            <a:ext cx="12191999" cy="6418881"/>
          </a:xfrm>
          <a:prstGeom prst="rect">
            <a:avLst/>
          </a:prstGeom>
          <a:gradFill>
            <a:gsLst>
              <a:gs pos="0">
                <a:schemeClr val="accent1">
                  <a:lumMod val="50000"/>
                  <a:alpha val="39000"/>
                </a:schemeClr>
              </a:gs>
              <a:gs pos="100000">
                <a:schemeClr val="accent1">
                  <a:alpha val="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83821" y="-864"/>
            <a:ext cx="3608179" cy="6858864"/>
          </a:xfrm>
          <a:prstGeom prst="rect">
            <a:avLst/>
          </a:prstGeom>
          <a:gradFill>
            <a:gsLst>
              <a:gs pos="14000">
                <a:schemeClr val="accent1">
                  <a:lumMod val="75000"/>
                  <a:alpha val="48000"/>
                </a:schemeClr>
              </a:gs>
              <a:gs pos="99000">
                <a:srgbClr val="000000">
                  <a:alpha val="54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07401">
            <a:off x="6059728" y="779270"/>
            <a:ext cx="4967533" cy="4988390"/>
          </a:xfrm>
          <a:prstGeom prst="ellipse">
            <a:avLst/>
          </a:prstGeom>
          <a:gradFill>
            <a:gsLst>
              <a:gs pos="0">
                <a:srgbClr val="000000">
                  <a:alpha val="6000"/>
                </a:srgbClr>
              </a:gs>
              <a:gs pos="100000">
                <a:schemeClr val="accent1">
                  <a:lumMod val="60000"/>
                  <a:lumOff val="40000"/>
                  <a:alpha val="15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48146877-8530-4425-9EDD-B3043B4E4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656" y="0"/>
            <a:ext cx="8148582" cy="6858864"/>
          </a:xfrm>
          <a:prstGeom prst="rect">
            <a:avLst/>
          </a:prstGeom>
          <a:gradFill>
            <a:gsLst>
              <a:gs pos="0">
                <a:schemeClr val="accent1">
                  <a:lumMod val="75000"/>
                  <a:alpha val="6000"/>
                </a:schemeClr>
              </a:gs>
              <a:gs pos="99000">
                <a:srgbClr val="000000">
                  <a:alpha val="63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130048-547D-4A3A-9B86-F2F2E605ABEE}"/>
              </a:ext>
            </a:extLst>
          </p:cNvPr>
          <p:cNvSpPr>
            <a:spLocks noGrp="1"/>
          </p:cNvSpPr>
          <p:nvPr>
            <p:ph type="title"/>
          </p:nvPr>
        </p:nvSpPr>
        <p:spPr>
          <a:xfrm>
            <a:off x="1386865" y="818984"/>
            <a:ext cx="6596245" cy="2894143"/>
          </a:xfrm>
        </p:spPr>
        <p:txBody>
          <a:bodyPr vert="horz" lIns="91440" tIns="45720" rIns="91440" bIns="45720" rtlCol="0" anchor="b">
            <a:normAutofit/>
          </a:bodyPr>
          <a:lstStyle/>
          <a:p>
            <a:pPr algn="r"/>
            <a:r>
              <a:rPr lang="en-US" sz="4800" dirty="0">
                <a:solidFill>
                  <a:srgbClr val="FFFFFF"/>
                </a:solidFill>
              </a:rPr>
              <a:t>Detroit voter roles</a:t>
            </a:r>
            <a:br>
              <a:rPr lang="en-US" sz="4800" dirty="0">
                <a:solidFill>
                  <a:srgbClr val="FFFFFF"/>
                </a:solidFill>
              </a:rPr>
            </a:br>
            <a:r>
              <a:rPr lang="en-US" sz="4800" dirty="0">
                <a:solidFill>
                  <a:srgbClr val="FFFFFF"/>
                </a:solidFill>
              </a:rPr>
              <a:t>over 14,000 dead voters</a:t>
            </a:r>
            <a:br>
              <a:rPr lang="en-US" sz="4800" dirty="0">
                <a:solidFill>
                  <a:srgbClr val="FFFFFF"/>
                </a:solidFill>
              </a:rPr>
            </a:br>
            <a:r>
              <a:rPr lang="en-US" sz="4800" dirty="0">
                <a:solidFill>
                  <a:srgbClr val="FFFFFF"/>
                </a:solidFill>
              </a:rPr>
              <a:t>see add on document</a:t>
            </a:r>
          </a:p>
        </p:txBody>
      </p:sp>
      <p:pic>
        <p:nvPicPr>
          <p:cNvPr id="5" name="Content Placeholder 4" descr="Graphical user interface, table&#10;&#10;Description automatically generated">
            <a:extLst>
              <a:ext uri="{FF2B5EF4-FFF2-40B4-BE49-F238E27FC236}">
                <a16:creationId xmlns:a16="http://schemas.microsoft.com/office/drawing/2014/main" id="{6676B15A-E5F5-4C7B-B7B0-3BA7E3CB50B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4" b="33"/>
          <a:stretch/>
        </p:blipFill>
        <p:spPr>
          <a:xfrm>
            <a:off x="8580508" y="770965"/>
            <a:ext cx="2460039" cy="4993530"/>
          </a:xfrm>
          <a:custGeom>
            <a:avLst/>
            <a:gdLst/>
            <a:ahLst/>
            <a:cxnLst/>
            <a:rect l="l" t="t" r="r" b="b"/>
            <a:pathLst>
              <a:path w="2460039" h="5001428">
                <a:moveTo>
                  <a:pt x="0" y="0"/>
                </a:moveTo>
                <a:lnTo>
                  <a:pt x="213067" y="10759"/>
                </a:lnTo>
                <a:cubicBezTo>
                  <a:pt x="1475158" y="138931"/>
                  <a:pt x="2460039" y="1204807"/>
                  <a:pt x="2460039" y="2500714"/>
                </a:cubicBezTo>
                <a:cubicBezTo>
                  <a:pt x="2460039" y="3796621"/>
                  <a:pt x="1475158" y="4862497"/>
                  <a:pt x="213067" y="4990669"/>
                </a:cubicBezTo>
                <a:lnTo>
                  <a:pt x="0" y="5001428"/>
                </a:lnTo>
                <a:close/>
              </a:path>
            </a:pathLst>
          </a:custGeom>
        </p:spPr>
      </p:pic>
    </p:spTree>
    <p:extLst>
      <p:ext uri="{BB962C8B-B14F-4D97-AF65-F5344CB8AC3E}">
        <p14:creationId xmlns:p14="http://schemas.microsoft.com/office/powerpoint/2010/main" val="19296166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TotalTime>
  <Words>569</Words>
  <Application>Microsoft Office PowerPoint</Application>
  <PresentationFormat>Widescreen</PresentationFormat>
  <Paragraphs>74</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Times New Roman</vt:lpstr>
      <vt:lpstr>Office Theme</vt:lpstr>
      <vt:lpstr>Election 2020</vt:lpstr>
      <vt:lpstr>Companies involved:</vt:lpstr>
      <vt:lpstr>Company information</vt:lpstr>
      <vt:lpstr>Dominion Executive Board</vt:lpstr>
      <vt:lpstr>Hootan Yaghoobzadeh</vt:lpstr>
      <vt:lpstr>Dominion footprint in the US</vt:lpstr>
      <vt:lpstr>PowerPoint Presentation</vt:lpstr>
      <vt:lpstr>External ties</vt:lpstr>
      <vt:lpstr>Detroit voter roles over 14,000 dead voters see add on document</vt:lpstr>
      <vt:lpstr>Pennsylvania Voter roles</vt:lpstr>
      <vt:lpstr>PowerPoint Presentation</vt:lpstr>
      <vt:lpstr>USPS IG Investigator Jeff Streeter</vt:lpstr>
      <vt:lpstr>How the calculation for manipulation was made</vt:lpstr>
      <vt:lpstr>Footprint of digital manipulation</vt:lpstr>
      <vt:lpstr>PowerPoint Presentation</vt:lpstr>
      <vt:lpstr>PowerPoint Presentation</vt:lpstr>
      <vt:lpstr>How they rigged the election by area’s</vt:lpstr>
      <vt:lpstr>Bedford’s law </vt:lpstr>
      <vt:lpstr>Excerpt from Cambridge report</vt:lpstr>
      <vt:lpstr>Statistical anomalies present within voting tabulation</vt:lpstr>
      <vt:lpstr>Public reporting</vt:lpstr>
      <vt:lpstr>Vote switching on election equipment</vt:lpstr>
      <vt:lpstr>AlphaOmega twitter researcher</vt:lpstr>
      <vt:lpstr>PowerPoint Presentation</vt:lpstr>
      <vt:lpstr>Edison Research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Election 2020</dc:title>
  <dc:creator>josh merritt</dc:creator>
  <cp:lastModifiedBy>j3ckyl</cp:lastModifiedBy>
  <cp:revision>1</cp:revision>
  <dcterms:created xsi:type="dcterms:W3CDTF">2020-11-17T17:38:38Z</dcterms:created>
  <dcterms:modified xsi:type="dcterms:W3CDTF">2021-01-24T22:40:23Z</dcterms:modified>
</cp:coreProperties>
</file>