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8229600" cy="10972800" type="B4JIS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456">
          <p15:clr>
            <a:srgbClr val="747775"/>
          </p15:clr>
        </p15:guide>
        <p15:guide id="2" pos="259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75" d="100"/>
          <a:sy n="75" d="100"/>
        </p:scale>
        <p:origin x="3440" y="168"/>
      </p:cViewPr>
      <p:guideLst>
        <p:guide orient="horz" pos="3456"/>
        <p:guide pos="25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80538" y="1588427"/>
            <a:ext cx="7668600" cy="43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80530" y="6046133"/>
            <a:ext cx="7668600" cy="16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80530" y="2359733"/>
            <a:ext cx="7668600" cy="418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80530" y="6724747"/>
            <a:ext cx="7668600" cy="27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80530" y="4588480"/>
            <a:ext cx="7668600" cy="179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80530" y="949387"/>
            <a:ext cx="7668600" cy="12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80530" y="2458613"/>
            <a:ext cx="7668600" cy="728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80530" y="949387"/>
            <a:ext cx="7668600" cy="12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80530" y="2458613"/>
            <a:ext cx="3600000" cy="728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349160" y="2458613"/>
            <a:ext cx="3600000" cy="728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80530" y="949387"/>
            <a:ext cx="7668600" cy="12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80530" y="1185280"/>
            <a:ext cx="2527200" cy="1612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80530" y="2964480"/>
            <a:ext cx="2527200" cy="678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41225" y="960320"/>
            <a:ext cx="5730900" cy="872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114800" y="-267"/>
            <a:ext cx="4114800" cy="10972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38950" y="2630773"/>
            <a:ext cx="3640800" cy="316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38950" y="5979893"/>
            <a:ext cx="3640800" cy="26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445550" y="1544693"/>
            <a:ext cx="3453300" cy="78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80530" y="9025227"/>
            <a:ext cx="5398800" cy="12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80530" y="949387"/>
            <a:ext cx="7668600" cy="12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80530" y="2458613"/>
            <a:ext cx="7668600" cy="72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25212" y="9948196"/>
            <a:ext cx="493800" cy="8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80563" y="3015802"/>
            <a:ext cx="7668600" cy="43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BALLOT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 COUNTING PROCESS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Florida Handbook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80505" y="6730058"/>
            <a:ext cx="7668600" cy="16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for</a:t>
            </a:r>
            <a:endParaRPr sz="3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/>
              <a:t>Collier County</a:t>
            </a:r>
            <a:r>
              <a:rPr lang="en" b="1"/>
              <a:t> </a:t>
            </a:r>
            <a:endParaRPr b="1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45012" y="484908"/>
            <a:ext cx="2939679" cy="2931066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723025" y="9527600"/>
            <a:ext cx="4226100" cy="14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November 29, 2023</a:t>
            </a: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Developed by the Collier County</a:t>
            </a: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    Republican Executive Committee </a:t>
            </a: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Election Integrity Committee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     BALLOT  HAND COUNTING PROCESS  A Florida Handbook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Amy Grant</cp:lastModifiedBy>
  <cp:revision>1</cp:revision>
  <dcterms:modified xsi:type="dcterms:W3CDTF">2025-12-05T19:27:56Z</dcterms:modified>
</cp:coreProperties>
</file>